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2" r:id="rId2"/>
    <p:sldId id="256" r:id="rId3"/>
    <p:sldId id="257" r:id="rId4"/>
    <p:sldId id="258" r:id="rId5"/>
    <p:sldId id="269" r:id="rId6"/>
    <p:sldId id="282" r:id="rId7"/>
    <p:sldId id="259" r:id="rId8"/>
    <p:sldId id="261" r:id="rId9"/>
    <p:sldId id="260" r:id="rId10"/>
    <p:sldId id="262" r:id="rId11"/>
    <p:sldId id="270" r:id="rId12"/>
    <p:sldId id="271" r:id="rId13"/>
    <p:sldId id="263" r:id="rId14"/>
    <p:sldId id="264" r:id="rId15"/>
    <p:sldId id="265" r:id="rId16"/>
    <p:sldId id="266" r:id="rId17"/>
    <p:sldId id="280" r:id="rId18"/>
    <p:sldId id="267" r:id="rId19"/>
    <p:sldId id="268" r:id="rId20"/>
    <p:sldId id="273" r:id="rId21"/>
    <p:sldId id="274" r:id="rId22"/>
    <p:sldId id="275" r:id="rId23"/>
    <p:sldId id="276" r:id="rId24"/>
    <p:sldId id="277" r:id="rId25"/>
    <p:sldId id="278" r:id="rId26"/>
    <p:sldId id="279"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C2E96E-36C5-470E-94BD-B9D62FE20DB1}" v="4" dt="2026-07-13T15:52:29.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0" d="100"/>
          <a:sy n="90" d="100"/>
        </p:scale>
        <p:origin x="35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ie Pohl" userId="47e264cc0c707450" providerId="LiveId" clId="{47D69496-A4A5-417F-9FCB-DA1E66F2598D}"/>
    <pc:docChg chg="custSel addSld modSld sldOrd">
      <pc:chgData name="Howie Pohl" userId="47e264cc0c707450" providerId="LiveId" clId="{47D69496-A4A5-417F-9FCB-DA1E66F2598D}" dt="2026-07-14T16:41:09.703" v="2145" actId="1076"/>
      <pc:docMkLst>
        <pc:docMk/>
      </pc:docMkLst>
      <pc:sldChg chg="addSp delSp modSp mod ord modAnim">
        <pc:chgData name="Howie Pohl" userId="47e264cc0c707450" providerId="LiveId" clId="{47D69496-A4A5-417F-9FCB-DA1E66F2598D}" dt="2026-07-14T16:16:43.424" v="1683"/>
        <pc:sldMkLst>
          <pc:docMk/>
          <pc:sldMk cId="2489889553" sldId="256"/>
        </pc:sldMkLst>
        <pc:spChg chg="add del mod">
          <ac:chgData name="Howie Pohl" userId="47e264cc0c707450" providerId="LiveId" clId="{47D69496-A4A5-417F-9FCB-DA1E66F2598D}" dt="2026-07-14T16:00:12.530" v="1674"/>
          <ac:spMkLst>
            <pc:docMk/>
            <pc:sldMk cId="2489889553" sldId="256"/>
            <ac:spMk id="2" creationId="{CC9E6C5F-FC66-806C-C8FA-08669EE3D1E0}"/>
          </ac:spMkLst>
        </pc:spChg>
        <pc:spChg chg="add mod">
          <ac:chgData name="Howie Pohl" userId="47e264cc0c707450" providerId="LiveId" clId="{47D69496-A4A5-417F-9FCB-DA1E66F2598D}" dt="2026-07-14T15:58:49.436" v="1668" actId="20577"/>
          <ac:spMkLst>
            <pc:docMk/>
            <pc:sldMk cId="2489889553" sldId="256"/>
            <ac:spMk id="4" creationId="{96FFC873-16BF-CD90-695F-A77C474FF45D}"/>
          </ac:spMkLst>
        </pc:spChg>
        <pc:picChg chg="add mod">
          <ac:chgData name="Howie Pohl" userId="47e264cc0c707450" providerId="LiveId" clId="{47D69496-A4A5-417F-9FCB-DA1E66F2598D}" dt="2026-07-14T16:00:09.565" v="1672" actId="1076"/>
          <ac:picMkLst>
            <pc:docMk/>
            <pc:sldMk cId="2489889553" sldId="256"/>
            <ac:picMk id="6" creationId="{57788BE0-D5B7-534B-FD10-E8E9485073D9}"/>
          </ac:picMkLst>
        </pc:picChg>
        <pc:picChg chg="mod">
          <ac:chgData name="Howie Pohl" userId="47e264cc0c707450" providerId="LiveId" clId="{47D69496-A4A5-417F-9FCB-DA1E66F2598D}" dt="2026-07-14T16:00:04.413" v="1671" actId="1076"/>
          <ac:picMkLst>
            <pc:docMk/>
            <pc:sldMk cId="2489889553" sldId="256"/>
            <ac:picMk id="13" creationId="{6D333FB3-FD69-7947-6ACB-C98F5A0C43B5}"/>
          </ac:picMkLst>
        </pc:picChg>
      </pc:sldChg>
      <pc:sldChg chg="modSp mod">
        <pc:chgData name="Howie Pohl" userId="47e264cc0c707450" providerId="LiveId" clId="{47D69496-A4A5-417F-9FCB-DA1E66F2598D}" dt="2026-07-13T15:46:58.398" v="1503" actId="113"/>
        <pc:sldMkLst>
          <pc:docMk/>
          <pc:sldMk cId="808449001" sldId="257"/>
        </pc:sldMkLst>
        <pc:spChg chg="mod">
          <ac:chgData name="Howie Pohl" userId="47e264cc0c707450" providerId="LiveId" clId="{47D69496-A4A5-417F-9FCB-DA1E66F2598D}" dt="2026-07-13T15:46:58.398" v="1503" actId="113"/>
          <ac:spMkLst>
            <pc:docMk/>
            <pc:sldMk cId="808449001" sldId="257"/>
            <ac:spMk id="5" creationId="{0F5575E7-9545-5667-D3B6-CBA2139AA55F}"/>
          </ac:spMkLst>
        </pc:spChg>
      </pc:sldChg>
      <pc:sldChg chg="addSp modSp new mod">
        <pc:chgData name="Howie Pohl" userId="47e264cc0c707450" providerId="LiveId" clId="{47D69496-A4A5-417F-9FCB-DA1E66F2598D}" dt="2026-07-13T15:48:58.059" v="1505" actId="113"/>
        <pc:sldMkLst>
          <pc:docMk/>
          <pc:sldMk cId="800714265" sldId="258"/>
        </pc:sldMkLst>
        <pc:spChg chg="add mod">
          <ac:chgData name="Howie Pohl" userId="47e264cc0c707450" providerId="LiveId" clId="{47D69496-A4A5-417F-9FCB-DA1E66F2598D}" dt="2026-07-13T15:48:58.059" v="1505" actId="113"/>
          <ac:spMkLst>
            <pc:docMk/>
            <pc:sldMk cId="800714265" sldId="258"/>
            <ac:spMk id="2" creationId="{B88CBAEC-8653-67E0-B48B-751374684D36}"/>
          </ac:spMkLst>
        </pc:spChg>
      </pc:sldChg>
      <pc:sldChg chg="addSp delSp modSp new mod">
        <pc:chgData name="Howie Pohl" userId="47e264cc0c707450" providerId="LiveId" clId="{47D69496-A4A5-417F-9FCB-DA1E66F2598D}" dt="2026-07-13T15:50:52.305" v="1515" actId="1076"/>
        <pc:sldMkLst>
          <pc:docMk/>
          <pc:sldMk cId="2084754468" sldId="259"/>
        </pc:sldMkLst>
        <pc:spChg chg="mod">
          <ac:chgData name="Howie Pohl" userId="47e264cc0c707450" providerId="LiveId" clId="{47D69496-A4A5-417F-9FCB-DA1E66F2598D}" dt="2026-06-14T23:48:15.414" v="86" actId="20577"/>
          <ac:spMkLst>
            <pc:docMk/>
            <pc:sldMk cId="2084754468" sldId="259"/>
            <ac:spMk id="2" creationId="{4289286A-213C-D8E2-818E-1C84E70F524D}"/>
          </ac:spMkLst>
        </pc:spChg>
        <pc:spChg chg="add del mod">
          <ac:chgData name="Howie Pohl" userId="47e264cc0c707450" providerId="LiveId" clId="{47D69496-A4A5-417F-9FCB-DA1E66F2598D}" dt="2026-07-13T15:50:10.618" v="1509"/>
          <ac:spMkLst>
            <pc:docMk/>
            <pc:sldMk cId="2084754468" sldId="259"/>
            <ac:spMk id="3" creationId="{D9DC3010-2F11-98C2-A0AE-FBDB4E2076E2}"/>
          </ac:spMkLst>
        </pc:spChg>
        <pc:spChg chg="add mod">
          <ac:chgData name="Howie Pohl" userId="47e264cc0c707450" providerId="LiveId" clId="{47D69496-A4A5-417F-9FCB-DA1E66F2598D}" dt="2026-07-13T15:50:52.305" v="1515" actId="1076"/>
          <ac:spMkLst>
            <pc:docMk/>
            <pc:sldMk cId="2084754468" sldId="259"/>
            <ac:spMk id="4" creationId="{BA769D04-E97F-B583-4E74-F0575F189A02}"/>
          </ac:spMkLst>
        </pc:spChg>
        <pc:picChg chg="add mod ord">
          <ac:chgData name="Howie Pohl" userId="47e264cc0c707450" providerId="LiveId" clId="{47D69496-A4A5-417F-9FCB-DA1E66F2598D}" dt="2026-06-14T23:46:29.530" v="75" actId="1076"/>
          <ac:picMkLst>
            <pc:docMk/>
            <pc:sldMk cId="2084754468" sldId="259"/>
            <ac:picMk id="6" creationId="{0D4F4ABE-DBAC-7AFD-59FA-8FE6CA785E1F}"/>
          </ac:picMkLst>
        </pc:picChg>
        <pc:picChg chg="add mod ord">
          <ac:chgData name="Howie Pohl" userId="47e264cc0c707450" providerId="LiveId" clId="{47D69496-A4A5-417F-9FCB-DA1E66F2598D}" dt="2026-06-14T23:45:00.445" v="42" actId="14100"/>
          <ac:picMkLst>
            <pc:docMk/>
            <pc:sldMk cId="2084754468" sldId="259"/>
            <ac:picMk id="8" creationId="{8E567755-B7CB-EBA5-2BAD-C7A182CAF16F}"/>
          </ac:picMkLst>
        </pc:picChg>
      </pc:sldChg>
      <pc:sldChg chg="addSp delSp modSp new mod">
        <pc:chgData name="Howie Pohl" userId="47e264cc0c707450" providerId="LiveId" clId="{47D69496-A4A5-417F-9FCB-DA1E66F2598D}" dt="2026-07-13T15:54:12.026" v="1539" actId="1076"/>
        <pc:sldMkLst>
          <pc:docMk/>
          <pc:sldMk cId="624903506" sldId="260"/>
        </pc:sldMkLst>
        <pc:spChg chg="mod">
          <ac:chgData name="Howie Pohl" userId="47e264cc0c707450" providerId="LiveId" clId="{47D69496-A4A5-417F-9FCB-DA1E66F2598D}" dt="2026-06-16T18:11:42.265" v="295" actId="1036"/>
          <ac:spMkLst>
            <pc:docMk/>
            <pc:sldMk cId="624903506" sldId="260"/>
            <ac:spMk id="2" creationId="{98D6DDDD-B8AA-BDA5-CE0D-FBD97CBC4288}"/>
          </ac:spMkLst>
        </pc:spChg>
        <pc:spChg chg="add mod">
          <ac:chgData name="Howie Pohl" userId="47e264cc0c707450" providerId="LiveId" clId="{47D69496-A4A5-417F-9FCB-DA1E66F2598D}" dt="2026-07-13T15:54:12.026" v="1539" actId="1076"/>
          <ac:spMkLst>
            <pc:docMk/>
            <pc:sldMk cId="624903506" sldId="260"/>
            <ac:spMk id="3" creationId="{52DB32D9-9DE7-6D0E-EF47-733972EAFABB}"/>
          </ac:spMkLst>
        </pc:spChg>
        <pc:picChg chg="add mod ord">
          <ac:chgData name="Howie Pohl" userId="47e264cc0c707450" providerId="LiveId" clId="{47D69496-A4A5-417F-9FCB-DA1E66F2598D}" dt="2026-06-16T18:13:13.967" v="316" actId="1036"/>
          <ac:picMkLst>
            <pc:docMk/>
            <pc:sldMk cId="624903506" sldId="260"/>
            <ac:picMk id="6" creationId="{D9015579-43D6-D5BC-B23D-CF93BCCDBB19}"/>
          </ac:picMkLst>
        </pc:picChg>
        <pc:picChg chg="add mod ord">
          <ac:chgData name="Howie Pohl" userId="47e264cc0c707450" providerId="LiveId" clId="{47D69496-A4A5-417F-9FCB-DA1E66F2598D}" dt="2026-06-15T00:02:01.612" v="92" actId="14100"/>
          <ac:picMkLst>
            <pc:docMk/>
            <pc:sldMk cId="624903506" sldId="260"/>
            <ac:picMk id="8" creationId="{6C8EC43F-82C9-73B0-474F-3296DBD6264F}"/>
          </ac:picMkLst>
        </pc:picChg>
      </pc:sldChg>
      <pc:sldChg chg="addSp delSp modSp new mod ord chgLayout">
        <pc:chgData name="Howie Pohl" userId="47e264cc0c707450" providerId="LiveId" clId="{47D69496-A4A5-417F-9FCB-DA1E66F2598D}" dt="2026-07-13T15:52:50.634" v="1533" actId="1076"/>
        <pc:sldMkLst>
          <pc:docMk/>
          <pc:sldMk cId="446072866" sldId="261"/>
        </pc:sldMkLst>
        <pc:spChg chg="mod ord">
          <ac:chgData name="Howie Pohl" userId="47e264cc0c707450" providerId="LiveId" clId="{47D69496-A4A5-417F-9FCB-DA1E66F2598D}" dt="2026-07-13T15:51:53.687" v="1525" actId="20577"/>
          <ac:spMkLst>
            <pc:docMk/>
            <pc:sldMk cId="446072866" sldId="261"/>
            <ac:spMk id="2" creationId="{C84A2282-7743-9341-3B72-316D30C1B8E4}"/>
          </ac:spMkLst>
        </pc:spChg>
        <pc:spChg chg="add del mod">
          <ac:chgData name="Howie Pohl" userId="47e264cc0c707450" providerId="LiveId" clId="{47D69496-A4A5-417F-9FCB-DA1E66F2598D}" dt="2026-07-13T15:52:15.753" v="1527"/>
          <ac:spMkLst>
            <pc:docMk/>
            <pc:sldMk cId="446072866" sldId="261"/>
            <ac:spMk id="3" creationId="{9AD6610B-C1A0-F1E7-93B3-83B85BC0FA60}"/>
          </ac:spMkLst>
        </pc:spChg>
        <pc:spChg chg="add mod">
          <ac:chgData name="Howie Pohl" userId="47e264cc0c707450" providerId="LiveId" clId="{47D69496-A4A5-417F-9FCB-DA1E66F2598D}" dt="2026-07-13T15:52:50.634" v="1533" actId="1076"/>
          <ac:spMkLst>
            <pc:docMk/>
            <pc:sldMk cId="446072866" sldId="261"/>
            <ac:spMk id="4" creationId="{5C0C6E43-5920-1FE8-ABA6-3534B08712A5}"/>
          </ac:spMkLst>
        </pc:spChg>
        <pc:picChg chg="add mod ord">
          <ac:chgData name="Howie Pohl" userId="47e264cc0c707450" providerId="LiveId" clId="{47D69496-A4A5-417F-9FCB-DA1E66F2598D}" dt="2026-06-16T18:10:06.969" v="275" actId="14100"/>
          <ac:picMkLst>
            <pc:docMk/>
            <pc:sldMk cId="446072866" sldId="261"/>
            <ac:picMk id="6" creationId="{9CD03720-4608-844D-5F99-F5140FA300EC}"/>
          </ac:picMkLst>
        </pc:picChg>
        <pc:picChg chg="add mod ord">
          <ac:chgData name="Howie Pohl" userId="47e264cc0c707450" providerId="LiveId" clId="{47D69496-A4A5-417F-9FCB-DA1E66F2598D}" dt="2026-06-16T18:10:58.743" v="282" actId="1036"/>
          <ac:picMkLst>
            <pc:docMk/>
            <pc:sldMk cId="446072866" sldId="261"/>
            <ac:picMk id="8" creationId="{A656F701-57ED-1827-4582-9C608E7B85AF}"/>
          </ac:picMkLst>
        </pc:picChg>
      </pc:sldChg>
      <pc:sldChg chg="addSp delSp modSp new mod">
        <pc:chgData name="Howie Pohl" userId="47e264cc0c707450" providerId="LiveId" clId="{47D69496-A4A5-417F-9FCB-DA1E66F2598D}" dt="2026-07-13T15:55:03.772" v="1545" actId="1076"/>
        <pc:sldMkLst>
          <pc:docMk/>
          <pc:sldMk cId="2087608799" sldId="262"/>
        </pc:sldMkLst>
        <pc:spChg chg="mod">
          <ac:chgData name="Howie Pohl" userId="47e264cc0c707450" providerId="LiveId" clId="{47D69496-A4A5-417F-9FCB-DA1E66F2598D}" dt="2026-06-15T18:12:40.218" v="207" actId="20577"/>
          <ac:spMkLst>
            <pc:docMk/>
            <pc:sldMk cId="2087608799" sldId="262"/>
            <ac:spMk id="2" creationId="{514EA1CA-EEEF-7EB5-EED5-B1A6A551CD34}"/>
          </ac:spMkLst>
        </pc:spChg>
        <pc:spChg chg="add mod">
          <ac:chgData name="Howie Pohl" userId="47e264cc0c707450" providerId="LiveId" clId="{47D69496-A4A5-417F-9FCB-DA1E66F2598D}" dt="2026-07-13T15:55:03.772" v="1545" actId="1076"/>
          <ac:spMkLst>
            <pc:docMk/>
            <pc:sldMk cId="2087608799" sldId="262"/>
            <ac:spMk id="3" creationId="{4E572B08-B2C6-2B9B-F3DD-4B4640BE4DA7}"/>
          </ac:spMkLst>
        </pc:spChg>
        <pc:picChg chg="add mod ord">
          <ac:chgData name="Howie Pohl" userId="47e264cc0c707450" providerId="LiveId" clId="{47D69496-A4A5-417F-9FCB-DA1E66F2598D}" dt="2026-06-15T18:12:48.215" v="208" actId="1076"/>
          <ac:picMkLst>
            <pc:docMk/>
            <pc:sldMk cId="2087608799" sldId="262"/>
            <ac:picMk id="6" creationId="{EA9C1F10-A629-A665-D537-1FE894433AE0}"/>
          </ac:picMkLst>
        </pc:picChg>
        <pc:picChg chg="add mod ord">
          <ac:chgData name="Howie Pohl" userId="47e264cc0c707450" providerId="LiveId" clId="{47D69496-A4A5-417F-9FCB-DA1E66F2598D}" dt="2026-06-15T18:11:59.831" v="177" actId="1076"/>
          <ac:picMkLst>
            <pc:docMk/>
            <pc:sldMk cId="2087608799" sldId="262"/>
            <ac:picMk id="8" creationId="{AE39AE01-39E8-71E3-ED25-26DFA4E98622}"/>
          </ac:picMkLst>
        </pc:picChg>
      </pc:sldChg>
      <pc:sldChg chg="addSp delSp modSp new mod modClrScheme chgLayout">
        <pc:chgData name="Howie Pohl" userId="47e264cc0c707450" providerId="LiveId" clId="{47D69496-A4A5-417F-9FCB-DA1E66F2598D}" dt="2026-06-16T00:17:51.284" v="272" actId="1076"/>
        <pc:sldMkLst>
          <pc:docMk/>
          <pc:sldMk cId="942286869" sldId="263"/>
        </pc:sldMkLst>
        <pc:spChg chg="add mod">
          <ac:chgData name="Howie Pohl" userId="47e264cc0c707450" providerId="LiveId" clId="{47D69496-A4A5-417F-9FCB-DA1E66F2598D}" dt="2026-06-16T00:15:39.106" v="219" actId="1076"/>
          <ac:spMkLst>
            <pc:docMk/>
            <pc:sldMk cId="942286869" sldId="263"/>
            <ac:spMk id="8" creationId="{7AFD40D4-1EAD-8DC6-740D-0FDCFF7D5E9B}"/>
          </ac:spMkLst>
        </pc:spChg>
        <pc:spChg chg="add mod">
          <ac:chgData name="Howie Pohl" userId="47e264cc0c707450" providerId="LiveId" clId="{47D69496-A4A5-417F-9FCB-DA1E66F2598D}" dt="2026-06-16T00:17:51.284" v="272" actId="1076"/>
          <ac:spMkLst>
            <pc:docMk/>
            <pc:sldMk cId="942286869" sldId="263"/>
            <ac:spMk id="11" creationId="{1D4CBF9F-00BB-A69F-36AF-8DC3DA7E22FD}"/>
          </ac:spMkLst>
        </pc:spChg>
        <pc:picChg chg="add mod">
          <ac:chgData name="Howie Pohl" userId="47e264cc0c707450" providerId="LiveId" clId="{47D69496-A4A5-417F-9FCB-DA1E66F2598D}" dt="2026-06-16T00:16:36.156" v="223" actId="1076"/>
          <ac:picMkLst>
            <pc:docMk/>
            <pc:sldMk cId="942286869" sldId="263"/>
            <ac:picMk id="10" creationId="{56511E3E-E1FA-099B-733F-3D0F4946979D}"/>
          </ac:picMkLst>
        </pc:picChg>
      </pc:sldChg>
      <pc:sldChg chg="addSp delSp modSp new mod">
        <pc:chgData name="Howie Pohl" userId="47e264cc0c707450" providerId="LiveId" clId="{47D69496-A4A5-417F-9FCB-DA1E66F2598D}" dt="2026-06-16T18:30:31.436" v="381" actId="20577"/>
        <pc:sldMkLst>
          <pc:docMk/>
          <pc:sldMk cId="3873651013" sldId="264"/>
        </pc:sldMkLst>
        <pc:spChg chg="mod">
          <ac:chgData name="Howie Pohl" userId="47e264cc0c707450" providerId="LiveId" clId="{47D69496-A4A5-417F-9FCB-DA1E66F2598D}" dt="2026-06-16T18:30:31.436" v="381" actId="20577"/>
          <ac:spMkLst>
            <pc:docMk/>
            <pc:sldMk cId="3873651013" sldId="264"/>
            <ac:spMk id="2" creationId="{6F27EF16-6D4E-6212-D0BE-A348002D4167}"/>
          </ac:spMkLst>
        </pc:spChg>
        <pc:spChg chg="add mod">
          <ac:chgData name="Howie Pohl" userId="47e264cc0c707450" providerId="LiveId" clId="{47D69496-A4A5-417F-9FCB-DA1E66F2598D}" dt="2026-06-16T18:24:27.084" v="336" actId="1076"/>
          <ac:spMkLst>
            <pc:docMk/>
            <pc:sldMk cId="3873651013" sldId="264"/>
            <ac:spMk id="7" creationId="{C619D0F3-303C-6B56-FCB1-E6B6608C9E29}"/>
          </ac:spMkLst>
        </pc:spChg>
        <pc:spChg chg="add mod">
          <ac:chgData name="Howie Pohl" userId="47e264cc0c707450" providerId="LiveId" clId="{47D69496-A4A5-417F-9FCB-DA1E66F2598D}" dt="2026-06-16T18:29:45.312" v="369" actId="114"/>
          <ac:spMkLst>
            <pc:docMk/>
            <pc:sldMk cId="3873651013" sldId="264"/>
            <ac:spMk id="10" creationId="{C7C26AD7-571D-4ECB-0670-198D16B2920E}"/>
          </ac:spMkLst>
        </pc:spChg>
        <pc:picChg chg="add mod ord">
          <ac:chgData name="Howie Pohl" userId="47e264cc0c707450" providerId="LiveId" clId="{47D69496-A4A5-417F-9FCB-DA1E66F2598D}" dt="2026-06-16T18:22:53.186" v="317" actId="931"/>
          <ac:picMkLst>
            <pc:docMk/>
            <pc:sldMk cId="3873651013" sldId="264"/>
            <ac:picMk id="6" creationId="{A69C094A-FBFF-4C0B-80AA-BBE7122EF056}"/>
          </ac:picMkLst>
        </pc:picChg>
        <pc:picChg chg="add mod ord">
          <ac:chgData name="Howie Pohl" userId="47e264cc0c707450" providerId="LiveId" clId="{47D69496-A4A5-417F-9FCB-DA1E66F2598D}" dt="2026-06-16T18:28:36.466" v="337" actId="931"/>
          <ac:picMkLst>
            <pc:docMk/>
            <pc:sldMk cId="3873651013" sldId="264"/>
            <ac:picMk id="9" creationId="{64C3E6A3-7C43-EA60-D218-10032768A6A4}"/>
          </ac:picMkLst>
        </pc:picChg>
      </pc:sldChg>
      <pc:sldChg chg="addSp delSp modSp new mod">
        <pc:chgData name="Howie Pohl" userId="47e264cc0c707450" providerId="LiveId" clId="{47D69496-A4A5-417F-9FCB-DA1E66F2598D}" dt="2026-07-13T15:58:07.924" v="1551" actId="1076"/>
        <pc:sldMkLst>
          <pc:docMk/>
          <pc:sldMk cId="487486485" sldId="265"/>
        </pc:sldMkLst>
        <pc:spChg chg="mod">
          <ac:chgData name="Howie Pohl" userId="47e264cc0c707450" providerId="LiveId" clId="{47D69496-A4A5-417F-9FCB-DA1E66F2598D}" dt="2026-06-16T18:44:28.795" v="420" actId="20577"/>
          <ac:spMkLst>
            <pc:docMk/>
            <pc:sldMk cId="487486485" sldId="265"/>
            <ac:spMk id="2" creationId="{4A462777-A3B6-52C1-7673-A6D5F470D3F5}"/>
          </ac:spMkLst>
        </pc:spChg>
        <pc:spChg chg="add mod">
          <ac:chgData name="Howie Pohl" userId="47e264cc0c707450" providerId="LiveId" clId="{47D69496-A4A5-417F-9FCB-DA1E66F2598D}" dt="2026-07-13T15:58:07.924" v="1551" actId="1076"/>
          <ac:spMkLst>
            <pc:docMk/>
            <pc:sldMk cId="487486485" sldId="265"/>
            <ac:spMk id="3" creationId="{ECFCA172-C8F8-710D-305E-9FA9B54D1FB8}"/>
          </ac:spMkLst>
        </pc:spChg>
        <pc:spChg chg="add mod">
          <ac:chgData name="Howie Pohl" userId="47e264cc0c707450" providerId="LiveId" clId="{47D69496-A4A5-417F-9FCB-DA1E66F2598D}" dt="2026-06-16T18:45:03.813" v="422" actId="1076"/>
          <ac:spMkLst>
            <pc:docMk/>
            <pc:sldMk cId="487486485" sldId="265"/>
            <ac:spMk id="7" creationId="{96D99CC3-BCCD-DC9F-F93F-642C5CE15776}"/>
          </ac:spMkLst>
        </pc:spChg>
        <pc:picChg chg="add mod ord">
          <ac:chgData name="Howie Pohl" userId="47e264cc0c707450" providerId="LiveId" clId="{47D69496-A4A5-417F-9FCB-DA1E66F2598D}" dt="2026-06-16T18:44:50.809" v="421" actId="14100"/>
          <ac:picMkLst>
            <pc:docMk/>
            <pc:sldMk cId="487486485" sldId="265"/>
            <ac:picMk id="6" creationId="{3486CA87-0F65-33D7-FD46-A903AA96871F}"/>
          </ac:picMkLst>
        </pc:picChg>
        <pc:picChg chg="add mod ord">
          <ac:chgData name="Howie Pohl" userId="47e264cc0c707450" providerId="LiveId" clId="{47D69496-A4A5-417F-9FCB-DA1E66F2598D}" dt="2026-06-16T18:43:53.092" v="409" actId="14100"/>
          <ac:picMkLst>
            <pc:docMk/>
            <pc:sldMk cId="487486485" sldId="265"/>
            <ac:picMk id="9" creationId="{2AF15154-B28C-7719-FCEB-B1841AC58943}"/>
          </ac:picMkLst>
        </pc:picChg>
      </pc:sldChg>
      <pc:sldChg chg="addSp delSp modSp new mod">
        <pc:chgData name="Howie Pohl" userId="47e264cc0c707450" providerId="LiveId" clId="{47D69496-A4A5-417F-9FCB-DA1E66F2598D}" dt="2026-06-16T18:56:52.259" v="445" actId="692"/>
        <pc:sldMkLst>
          <pc:docMk/>
          <pc:sldMk cId="2163599242" sldId="266"/>
        </pc:sldMkLst>
        <pc:spChg chg="add mod">
          <ac:chgData name="Howie Pohl" userId="47e264cc0c707450" providerId="LiveId" clId="{47D69496-A4A5-417F-9FCB-DA1E66F2598D}" dt="2026-06-16T18:54:53.981" v="443" actId="255"/>
          <ac:spMkLst>
            <pc:docMk/>
            <pc:sldMk cId="2163599242" sldId="266"/>
            <ac:spMk id="3" creationId="{0E07C0F8-0962-C4E7-3CD6-C36B33D3FB68}"/>
          </ac:spMkLst>
        </pc:spChg>
        <pc:picChg chg="add mod">
          <ac:chgData name="Howie Pohl" userId="47e264cc0c707450" providerId="LiveId" clId="{47D69496-A4A5-417F-9FCB-DA1E66F2598D}" dt="2026-06-16T18:56:52.259" v="445" actId="692"/>
          <ac:picMkLst>
            <pc:docMk/>
            <pc:sldMk cId="2163599242" sldId="266"/>
            <ac:picMk id="5" creationId="{96733E14-9091-E877-5455-C8F7EF71C8A5}"/>
          </ac:picMkLst>
        </pc:picChg>
      </pc:sldChg>
      <pc:sldChg chg="addSp modSp new mod">
        <pc:chgData name="Howie Pohl" userId="47e264cc0c707450" providerId="LiveId" clId="{47D69496-A4A5-417F-9FCB-DA1E66F2598D}" dt="2026-06-17T23:23:45.028" v="556" actId="20577"/>
        <pc:sldMkLst>
          <pc:docMk/>
          <pc:sldMk cId="4073197435" sldId="267"/>
        </pc:sldMkLst>
        <pc:spChg chg="mod">
          <ac:chgData name="Howie Pohl" userId="47e264cc0c707450" providerId="LiveId" clId="{47D69496-A4A5-417F-9FCB-DA1E66F2598D}" dt="2026-06-17T22:58:19.786" v="464" actId="122"/>
          <ac:spMkLst>
            <pc:docMk/>
            <pc:sldMk cId="4073197435" sldId="267"/>
            <ac:spMk id="2" creationId="{947BC9C7-89F4-C292-6705-A8F07ECF7296}"/>
          </ac:spMkLst>
        </pc:spChg>
        <pc:spChg chg="add mod">
          <ac:chgData name="Howie Pohl" userId="47e264cc0c707450" providerId="LiveId" clId="{47D69496-A4A5-417F-9FCB-DA1E66F2598D}" dt="2026-06-17T23:23:45.028" v="556" actId="20577"/>
          <ac:spMkLst>
            <pc:docMk/>
            <pc:sldMk cId="4073197435" sldId="267"/>
            <ac:spMk id="7" creationId="{EA1643EA-EA1E-CBDA-329C-0E4DB5CDFF9A}"/>
          </ac:spMkLst>
        </pc:spChg>
        <pc:picChg chg="add mod">
          <ac:chgData name="Howie Pohl" userId="47e264cc0c707450" providerId="LiveId" clId="{47D69496-A4A5-417F-9FCB-DA1E66F2598D}" dt="2026-06-17T23:01:19.248" v="468" actId="14100"/>
          <ac:picMkLst>
            <pc:docMk/>
            <pc:sldMk cId="4073197435" sldId="267"/>
            <ac:picMk id="4" creationId="{E8788EB4-35C4-126B-762A-6A63E58A7B5B}"/>
          </ac:picMkLst>
        </pc:picChg>
        <pc:picChg chg="add mod">
          <ac:chgData name="Howie Pohl" userId="47e264cc0c707450" providerId="LiveId" clId="{47D69496-A4A5-417F-9FCB-DA1E66F2598D}" dt="2026-06-17T23:04:08.544" v="471" actId="1076"/>
          <ac:picMkLst>
            <pc:docMk/>
            <pc:sldMk cId="4073197435" sldId="267"/>
            <ac:picMk id="6" creationId="{0D341DCC-4127-497C-1A76-E4FF76B55511}"/>
          </ac:picMkLst>
        </pc:picChg>
      </pc:sldChg>
      <pc:sldChg chg="addSp delSp modSp new mod">
        <pc:chgData name="Howie Pohl" userId="47e264cc0c707450" providerId="LiveId" clId="{47D69496-A4A5-417F-9FCB-DA1E66F2598D}" dt="2026-06-17T23:20:58.235" v="539" actId="114"/>
        <pc:sldMkLst>
          <pc:docMk/>
          <pc:sldMk cId="726028051" sldId="268"/>
        </pc:sldMkLst>
        <pc:spChg chg="mod">
          <ac:chgData name="Howie Pohl" userId="47e264cc0c707450" providerId="LiveId" clId="{47D69496-A4A5-417F-9FCB-DA1E66F2598D}" dt="2026-06-17T23:05:23.828" v="499" actId="20577"/>
          <ac:spMkLst>
            <pc:docMk/>
            <pc:sldMk cId="726028051" sldId="268"/>
            <ac:spMk id="2" creationId="{50D1F874-E4CF-D50E-117D-5147C32E049A}"/>
          </ac:spMkLst>
        </pc:spChg>
        <pc:spChg chg="add mod">
          <ac:chgData name="Howie Pohl" userId="47e264cc0c707450" providerId="LiveId" clId="{47D69496-A4A5-417F-9FCB-DA1E66F2598D}" dt="2026-06-17T23:20:58.235" v="539" actId="114"/>
          <ac:spMkLst>
            <pc:docMk/>
            <pc:sldMk cId="726028051" sldId="268"/>
            <ac:spMk id="8" creationId="{5A6AD428-8907-4AA9-3F9B-3F2636301BA8}"/>
          </ac:spMkLst>
        </pc:spChg>
        <pc:picChg chg="add mod">
          <ac:chgData name="Howie Pohl" userId="47e264cc0c707450" providerId="LiveId" clId="{47D69496-A4A5-417F-9FCB-DA1E66F2598D}" dt="2026-06-17T23:12:15.877" v="508" actId="14100"/>
          <ac:picMkLst>
            <pc:docMk/>
            <pc:sldMk cId="726028051" sldId="268"/>
            <ac:picMk id="4" creationId="{F7789054-65CA-DA27-2505-C4954F37C231}"/>
          </ac:picMkLst>
        </pc:picChg>
        <pc:picChg chg="add mod">
          <ac:chgData name="Howie Pohl" userId="47e264cc0c707450" providerId="LiveId" clId="{47D69496-A4A5-417F-9FCB-DA1E66F2598D}" dt="2026-06-17T23:12:18.721" v="509" actId="1076"/>
          <ac:picMkLst>
            <pc:docMk/>
            <pc:sldMk cId="726028051" sldId="268"/>
            <ac:picMk id="6" creationId="{D3BFBBB3-498A-3BA5-7E14-98E0294E5FD1}"/>
          </ac:picMkLst>
        </pc:picChg>
      </pc:sldChg>
      <pc:sldChg chg="addSp modSp new mod">
        <pc:chgData name="Howie Pohl" userId="47e264cc0c707450" providerId="LiveId" clId="{47D69496-A4A5-417F-9FCB-DA1E66F2598D}" dt="2026-06-17T23:33:07.699" v="570" actId="122"/>
        <pc:sldMkLst>
          <pc:docMk/>
          <pc:sldMk cId="3496975174" sldId="269"/>
        </pc:sldMkLst>
        <pc:spChg chg="add mod">
          <ac:chgData name="Howie Pohl" userId="47e264cc0c707450" providerId="LiveId" clId="{47D69496-A4A5-417F-9FCB-DA1E66F2598D}" dt="2026-06-17T23:33:07.699" v="570" actId="122"/>
          <ac:spMkLst>
            <pc:docMk/>
            <pc:sldMk cId="3496975174" sldId="269"/>
            <ac:spMk id="4" creationId="{D0970E90-8200-0972-A9F2-78C39B740EE7}"/>
          </ac:spMkLst>
        </pc:spChg>
        <pc:spChg chg="add mod">
          <ac:chgData name="Howie Pohl" userId="47e264cc0c707450" providerId="LiveId" clId="{47D69496-A4A5-417F-9FCB-DA1E66F2598D}" dt="2026-06-17T23:32:47.626" v="569" actId="1076"/>
          <ac:spMkLst>
            <pc:docMk/>
            <pc:sldMk cId="3496975174" sldId="269"/>
            <ac:spMk id="5" creationId="{AE36898B-1C68-3B5E-662D-B87A94A8BD21}"/>
          </ac:spMkLst>
        </pc:spChg>
        <pc:picChg chg="add mod">
          <ac:chgData name="Howie Pohl" userId="47e264cc0c707450" providerId="LiveId" clId="{47D69496-A4A5-417F-9FCB-DA1E66F2598D}" dt="2026-06-17T23:28:40.349" v="558" actId="931"/>
          <ac:picMkLst>
            <pc:docMk/>
            <pc:sldMk cId="3496975174" sldId="269"/>
            <ac:picMk id="3" creationId="{DA835010-3C78-679C-0855-7879BA77AE48}"/>
          </ac:picMkLst>
        </pc:picChg>
      </pc:sldChg>
      <pc:sldChg chg="addSp delSp modSp new mod">
        <pc:chgData name="Howie Pohl" userId="47e264cc0c707450" providerId="LiveId" clId="{47D69496-A4A5-417F-9FCB-DA1E66F2598D}" dt="2026-06-18T19:33:01.407" v="1170" actId="114"/>
        <pc:sldMkLst>
          <pc:docMk/>
          <pc:sldMk cId="2937680704" sldId="270"/>
        </pc:sldMkLst>
        <pc:spChg chg="mod">
          <ac:chgData name="Howie Pohl" userId="47e264cc0c707450" providerId="LiveId" clId="{47D69496-A4A5-417F-9FCB-DA1E66F2598D}" dt="2026-06-18T19:14:05.856" v="1125" actId="20577"/>
          <ac:spMkLst>
            <pc:docMk/>
            <pc:sldMk cId="2937680704" sldId="270"/>
            <ac:spMk id="2" creationId="{D8BA7111-4DE2-D161-BF40-5CC22706749C}"/>
          </ac:spMkLst>
        </pc:spChg>
        <pc:spChg chg="add mod">
          <ac:chgData name="Howie Pohl" userId="47e264cc0c707450" providerId="LiveId" clId="{47D69496-A4A5-417F-9FCB-DA1E66F2598D}" dt="2026-06-18T19:33:01.407" v="1170" actId="114"/>
          <ac:spMkLst>
            <pc:docMk/>
            <pc:sldMk cId="2937680704" sldId="270"/>
            <ac:spMk id="8" creationId="{CCB993F8-01F7-4F26-13A8-741AEAC23271}"/>
          </ac:spMkLst>
        </pc:spChg>
        <pc:picChg chg="add mod">
          <ac:chgData name="Howie Pohl" userId="47e264cc0c707450" providerId="LiveId" clId="{47D69496-A4A5-417F-9FCB-DA1E66F2598D}" dt="2026-06-18T19:32:30.503" v="1168" actId="14100"/>
          <ac:picMkLst>
            <pc:docMk/>
            <pc:sldMk cId="2937680704" sldId="270"/>
            <ac:picMk id="4" creationId="{FD8B23F6-5839-EA3C-871E-B62FEEEA0B6D}"/>
          </ac:picMkLst>
        </pc:picChg>
        <pc:picChg chg="add mod">
          <ac:chgData name="Howie Pohl" userId="47e264cc0c707450" providerId="LiveId" clId="{47D69496-A4A5-417F-9FCB-DA1E66F2598D}" dt="2026-06-18T19:18:56.702" v="1135" actId="1076"/>
          <ac:picMkLst>
            <pc:docMk/>
            <pc:sldMk cId="2937680704" sldId="270"/>
            <ac:picMk id="6" creationId="{1895C433-7F02-98FC-AD95-AA6A5F5FF6B4}"/>
          </ac:picMkLst>
        </pc:picChg>
      </pc:sldChg>
      <pc:sldChg chg="addSp modSp new mod">
        <pc:chgData name="Howie Pohl" userId="47e264cc0c707450" providerId="LiveId" clId="{47D69496-A4A5-417F-9FCB-DA1E66F2598D}" dt="2026-06-18T19:47:23.525" v="1191" actId="1076"/>
        <pc:sldMkLst>
          <pc:docMk/>
          <pc:sldMk cId="2558420199" sldId="271"/>
        </pc:sldMkLst>
        <pc:spChg chg="mod">
          <ac:chgData name="Howie Pohl" userId="47e264cc0c707450" providerId="LiveId" clId="{47D69496-A4A5-417F-9FCB-DA1E66F2598D}" dt="2026-06-18T19:37:36.969" v="1181" actId="20577"/>
          <ac:spMkLst>
            <pc:docMk/>
            <pc:sldMk cId="2558420199" sldId="271"/>
            <ac:spMk id="2" creationId="{E618252B-5EEE-D542-1B85-7AA6D9D7DD3E}"/>
          </ac:spMkLst>
        </pc:spChg>
        <pc:spChg chg="add mod">
          <ac:chgData name="Howie Pohl" userId="47e264cc0c707450" providerId="LiveId" clId="{47D69496-A4A5-417F-9FCB-DA1E66F2598D}" dt="2026-06-18T19:47:11.516" v="1190"/>
          <ac:spMkLst>
            <pc:docMk/>
            <pc:sldMk cId="2558420199" sldId="271"/>
            <ac:spMk id="7" creationId="{786D1FC6-B39F-EDA5-8327-1F72DF835786}"/>
          </ac:spMkLst>
        </pc:spChg>
        <pc:picChg chg="add mod">
          <ac:chgData name="Howie Pohl" userId="47e264cc0c707450" providerId="LiveId" clId="{47D69496-A4A5-417F-9FCB-DA1E66F2598D}" dt="2026-06-18T19:47:23.525" v="1191" actId="1076"/>
          <ac:picMkLst>
            <pc:docMk/>
            <pc:sldMk cId="2558420199" sldId="271"/>
            <ac:picMk id="4" creationId="{4CE0053B-ED99-79E7-93BD-5A336628A936}"/>
          </ac:picMkLst>
        </pc:picChg>
        <pc:picChg chg="add mod">
          <ac:chgData name="Howie Pohl" userId="47e264cc0c707450" providerId="LiveId" clId="{47D69496-A4A5-417F-9FCB-DA1E66F2598D}" dt="2026-06-18T19:44:26.955" v="1188" actId="1076"/>
          <ac:picMkLst>
            <pc:docMk/>
            <pc:sldMk cId="2558420199" sldId="271"/>
            <ac:picMk id="6" creationId="{C5ADCA5B-29E5-28B7-8BBC-2F36021EC75D}"/>
          </ac:picMkLst>
        </pc:picChg>
      </pc:sldChg>
      <pc:sldChg chg="addSp modSp new mod ord">
        <pc:chgData name="Howie Pohl" userId="47e264cc0c707450" providerId="LiveId" clId="{47D69496-A4A5-417F-9FCB-DA1E66F2598D}" dt="2026-07-03T18:28:09.671" v="1240"/>
        <pc:sldMkLst>
          <pc:docMk/>
          <pc:sldMk cId="3940590521" sldId="272"/>
        </pc:sldMkLst>
        <pc:spChg chg="add mod">
          <ac:chgData name="Howie Pohl" userId="47e264cc0c707450" providerId="LiveId" clId="{47D69496-A4A5-417F-9FCB-DA1E66F2598D}" dt="2026-07-03T18:27:53.265" v="1238" actId="1076"/>
          <ac:spMkLst>
            <pc:docMk/>
            <pc:sldMk cId="3940590521" sldId="272"/>
            <ac:spMk id="2" creationId="{683159A6-9F16-F948-B0E0-3CDE7942BA8E}"/>
          </ac:spMkLst>
        </pc:spChg>
      </pc:sldChg>
      <pc:sldChg chg="addSp delSp modSp new mod modClrScheme chgLayout">
        <pc:chgData name="Howie Pohl" userId="47e264cc0c707450" providerId="LiveId" clId="{47D69496-A4A5-417F-9FCB-DA1E66F2598D}" dt="2026-07-14T16:41:09.703" v="2145" actId="1076"/>
        <pc:sldMkLst>
          <pc:docMk/>
          <pc:sldMk cId="3929669218" sldId="273"/>
        </pc:sldMkLst>
        <pc:spChg chg="add mod">
          <ac:chgData name="Howie Pohl" userId="47e264cc0c707450" providerId="LiveId" clId="{47D69496-A4A5-417F-9FCB-DA1E66F2598D}" dt="2026-07-14T16:41:09.703" v="2145" actId="1076"/>
          <ac:spMkLst>
            <pc:docMk/>
            <pc:sldMk cId="3929669218" sldId="273"/>
            <ac:spMk id="2" creationId="{9A2CE0EE-9189-8871-4895-38ECED593939}"/>
          </ac:spMkLst>
        </pc:spChg>
        <pc:picChg chg="add mod">
          <ac:chgData name="Howie Pohl" userId="47e264cc0c707450" providerId="LiveId" clId="{47D69496-A4A5-417F-9FCB-DA1E66F2598D}" dt="2026-07-14T16:38:47.630" v="2112" actId="1076"/>
          <ac:picMkLst>
            <pc:docMk/>
            <pc:sldMk cId="3929669218" sldId="273"/>
            <ac:picMk id="7" creationId="{8ADFB275-2E3E-CD40-5CC7-EF8993721806}"/>
          </ac:picMkLst>
        </pc:picChg>
        <pc:picChg chg="add mod">
          <ac:chgData name="Howie Pohl" userId="47e264cc0c707450" providerId="LiveId" clId="{47D69496-A4A5-417F-9FCB-DA1E66F2598D}" dt="2026-07-03T18:43:29.621" v="1264" actId="14100"/>
          <ac:picMkLst>
            <pc:docMk/>
            <pc:sldMk cId="3929669218" sldId="273"/>
            <ac:picMk id="9" creationId="{25DF1620-4C02-0F63-E982-5F4FFE05C60C}"/>
          </ac:picMkLst>
        </pc:picChg>
      </pc:sldChg>
      <pc:sldChg chg="addSp modSp new mod">
        <pc:chgData name="Howie Pohl" userId="47e264cc0c707450" providerId="LiveId" clId="{47D69496-A4A5-417F-9FCB-DA1E66F2598D}" dt="2026-07-03T18:51:31.765" v="1359" actId="20577"/>
        <pc:sldMkLst>
          <pc:docMk/>
          <pc:sldMk cId="1649056661" sldId="274"/>
        </pc:sldMkLst>
        <pc:spChg chg="add mod">
          <ac:chgData name="Howie Pohl" userId="47e264cc0c707450" providerId="LiveId" clId="{47D69496-A4A5-417F-9FCB-DA1E66F2598D}" dt="2026-07-03T18:51:31.765" v="1359" actId="20577"/>
          <ac:spMkLst>
            <pc:docMk/>
            <pc:sldMk cId="1649056661" sldId="274"/>
            <ac:spMk id="4" creationId="{426FAA1C-5288-20F0-4646-777955C77FDE}"/>
          </ac:spMkLst>
        </pc:spChg>
        <pc:picChg chg="add mod">
          <ac:chgData name="Howie Pohl" userId="47e264cc0c707450" providerId="LiveId" clId="{47D69496-A4A5-417F-9FCB-DA1E66F2598D}" dt="2026-07-03T18:45:47.941" v="1267" actId="1076"/>
          <ac:picMkLst>
            <pc:docMk/>
            <pc:sldMk cId="1649056661" sldId="274"/>
            <ac:picMk id="3" creationId="{D895258E-EECC-725D-7BD4-8D5C6173EA56}"/>
          </ac:picMkLst>
        </pc:picChg>
      </pc:sldChg>
      <pc:sldChg chg="addSp modSp new mod">
        <pc:chgData name="Howie Pohl" userId="47e264cc0c707450" providerId="LiveId" clId="{47D69496-A4A5-417F-9FCB-DA1E66F2598D}" dt="2026-07-09T03:48:33.701" v="1502" actId="20577"/>
        <pc:sldMkLst>
          <pc:docMk/>
          <pc:sldMk cId="236850691" sldId="275"/>
        </pc:sldMkLst>
        <pc:spChg chg="add mod">
          <ac:chgData name="Howie Pohl" userId="47e264cc0c707450" providerId="LiveId" clId="{47D69496-A4A5-417F-9FCB-DA1E66F2598D}" dt="2026-07-09T03:48:33.701" v="1502" actId="20577"/>
          <ac:spMkLst>
            <pc:docMk/>
            <pc:sldMk cId="236850691" sldId="275"/>
            <ac:spMk id="2" creationId="{2F74138A-1EFA-C0B1-114A-8E896549AEE3}"/>
          </ac:spMkLst>
        </pc:spChg>
      </pc:sldChg>
      <pc:sldChg chg="addSp modSp new mod">
        <pc:chgData name="Howie Pohl" userId="47e264cc0c707450" providerId="LiveId" clId="{47D69496-A4A5-417F-9FCB-DA1E66F2598D}" dt="2026-07-09T03:38:43.338" v="1380" actId="14826"/>
        <pc:sldMkLst>
          <pc:docMk/>
          <pc:sldMk cId="529833653" sldId="276"/>
        </pc:sldMkLst>
        <pc:picChg chg="add mod">
          <ac:chgData name="Howie Pohl" userId="47e264cc0c707450" providerId="LiveId" clId="{47D69496-A4A5-417F-9FCB-DA1E66F2598D}" dt="2026-07-09T03:38:43.338" v="1380" actId="14826"/>
          <ac:picMkLst>
            <pc:docMk/>
            <pc:sldMk cId="529833653" sldId="276"/>
            <ac:picMk id="3" creationId="{5C7177FC-1FEA-D69F-B3B4-C37EF959496C}"/>
          </ac:picMkLst>
        </pc:picChg>
      </pc:sldChg>
      <pc:sldChg chg="addSp modSp new mod">
        <pc:chgData name="Howie Pohl" userId="47e264cc0c707450" providerId="LiveId" clId="{47D69496-A4A5-417F-9FCB-DA1E66F2598D}" dt="2026-07-09T03:39:39.959" v="1383" actId="14826"/>
        <pc:sldMkLst>
          <pc:docMk/>
          <pc:sldMk cId="1213578313" sldId="277"/>
        </pc:sldMkLst>
        <pc:picChg chg="add mod">
          <ac:chgData name="Howie Pohl" userId="47e264cc0c707450" providerId="LiveId" clId="{47D69496-A4A5-417F-9FCB-DA1E66F2598D}" dt="2026-07-09T03:39:39.959" v="1383" actId="14826"/>
          <ac:picMkLst>
            <pc:docMk/>
            <pc:sldMk cId="1213578313" sldId="277"/>
            <ac:picMk id="3" creationId="{1E62947C-7D67-4584-5791-777D0E14C6B6}"/>
          </ac:picMkLst>
        </pc:picChg>
      </pc:sldChg>
      <pc:sldChg chg="addSp modSp new mod">
        <pc:chgData name="Howie Pohl" userId="47e264cc0c707450" providerId="LiveId" clId="{47D69496-A4A5-417F-9FCB-DA1E66F2598D}" dt="2026-07-09T03:40:40.385" v="1386" actId="14826"/>
        <pc:sldMkLst>
          <pc:docMk/>
          <pc:sldMk cId="39197263" sldId="278"/>
        </pc:sldMkLst>
        <pc:picChg chg="add mod">
          <ac:chgData name="Howie Pohl" userId="47e264cc0c707450" providerId="LiveId" clId="{47D69496-A4A5-417F-9FCB-DA1E66F2598D}" dt="2026-07-09T03:40:40.385" v="1386" actId="14826"/>
          <ac:picMkLst>
            <pc:docMk/>
            <pc:sldMk cId="39197263" sldId="278"/>
            <ac:picMk id="3" creationId="{BEFA08DA-F537-3FE9-68B8-A0133E643414}"/>
          </ac:picMkLst>
        </pc:picChg>
      </pc:sldChg>
      <pc:sldChg chg="addSp modSp new mod">
        <pc:chgData name="Howie Pohl" userId="47e264cc0c707450" providerId="LiveId" clId="{47D69496-A4A5-417F-9FCB-DA1E66F2598D}" dt="2026-07-09T03:41:06.573" v="1388" actId="931"/>
        <pc:sldMkLst>
          <pc:docMk/>
          <pc:sldMk cId="573208770" sldId="279"/>
        </pc:sldMkLst>
        <pc:picChg chg="add mod">
          <ac:chgData name="Howie Pohl" userId="47e264cc0c707450" providerId="LiveId" clId="{47D69496-A4A5-417F-9FCB-DA1E66F2598D}" dt="2026-07-09T03:41:06.573" v="1388" actId="931"/>
          <ac:picMkLst>
            <pc:docMk/>
            <pc:sldMk cId="573208770" sldId="279"/>
            <ac:picMk id="3" creationId="{1A90AF31-9946-00B8-97E8-0BAB1735647F}"/>
          </ac:picMkLst>
        </pc:picChg>
      </pc:sldChg>
      <pc:sldChg chg="addSp modSp new mod">
        <pc:chgData name="Howie Pohl" userId="47e264cc0c707450" providerId="LiveId" clId="{47D69496-A4A5-417F-9FCB-DA1E66F2598D}" dt="2026-07-13T16:03:43.191" v="1576" actId="1076"/>
        <pc:sldMkLst>
          <pc:docMk/>
          <pc:sldMk cId="1524529012" sldId="280"/>
        </pc:sldMkLst>
        <pc:spChg chg="add mod">
          <ac:chgData name="Howie Pohl" userId="47e264cc0c707450" providerId="LiveId" clId="{47D69496-A4A5-417F-9FCB-DA1E66F2598D}" dt="2026-07-13T16:03:43.191" v="1576" actId="1076"/>
          <ac:spMkLst>
            <pc:docMk/>
            <pc:sldMk cId="1524529012" sldId="280"/>
            <ac:spMk id="4" creationId="{3A8DD4C9-1C19-564C-E7DC-FA223FFFD6F8}"/>
          </ac:spMkLst>
        </pc:spChg>
        <pc:picChg chg="add mod">
          <ac:chgData name="Howie Pohl" userId="47e264cc0c707450" providerId="LiveId" clId="{47D69496-A4A5-417F-9FCB-DA1E66F2598D}" dt="2026-07-13T15:59:56.508" v="1554" actId="14100"/>
          <ac:picMkLst>
            <pc:docMk/>
            <pc:sldMk cId="1524529012" sldId="280"/>
            <ac:picMk id="3" creationId="{F3BDE219-0432-A262-C74F-6BC7A817D2F0}"/>
          </ac:picMkLst>
        </pc:picChg>
      </pc:sldChg>
      <pc:sldChg chg="addSp modSp new mod">
        <pc:chgData name="Howie Pohl" userId="47e264cc0c707450" providerId="LiveId" clId="{47D69496-A4A5-417F-9FCB-DA1E66F2598D}" dt="2026-07-13T16:18:51.633" v="1616" actId="1076"/>
        <pc:sldMkLst>
          <pc:docMk/>
          <pc:sldMk cId="4187972613" sldId="281"/>
        </pc:sldMkLst>
        <pc:spChg chg="add mod">
          <ac:chgData name="Howie Pohl" userId="47e264cc0c707450" providerId="LiveId" clId="{47D69496-A4A5-417F-9FCB-DA1E66F2598D}" dt="2026-07-13T16:18:51.633" v="1616" actId="1076"/>
          <ac:spMkLst>
            <pc:docMk/>
            <pc:sldMk cId="4187972613" sldId="281"/>
            <ac:spMk id="4" creationId="{F75356B0-BBAB-4384-D57C-02D672EC50C5}"/>
          </ac:spMkLst>
        </pc:spChg>
        <pc:picChg chg="add mod">
          <ac:chgData name="Howie Pohl" userId="47e264cc0c707450" providerId="LiveId" clId="{47D69496-A4A5-417F-9FCB-DA1E66F2598D}" dt="2026-07-13T16:16:59.753" v="1578" actId="931"/>
          <ac:picMkLst>
            <pc:docMk/>
            <pc:sldMk cId="4187972613" sldId="281"/>
            <ac:picMk id="3" creationId="{AF8C29AF-CFCF-5BE1-330B-1809B15A7AF0}"/>
          </ac:picMkLst>
        </pc:picChg>
      </pc:sldChg>
      <pc:sldChg chg="addSp modSp new mod">
        <pc:chgData name="Howie Pohl" userId="47e264cc0c707450" providerId="LiveId" clId="{47D69496-A4A5-417F-9FCB-DA1E66F2598D}" dt="2026-07-14T16:34:47.978" v="2074" actId="20577"/>
        <pc:sldMkLst>
          <pc:docMk/>
          <pc:sldMk cId="3864549980" sldId="282"/>
        </pc:sldMkLst>
        <pc:spChg chg="add mod">
          <ac:chgData name="Howie Pohl" userId="47e264cc0c707450" providerId="LiveId" clId="{47D69496-A4A5-417F-9FCB-DA1E66F2598D}" dt="2026-07-14T16:34:47.978" v="2074" actId="20577"/>
          <ac:spMkLst>
            <pc:docMk/>
            <pc:sldMk cId="3864549980" sldId="282"/>
            <ac:spMk id="2" creationId="{02495E65-7898-C729-C388-0FB6E135C093}"/>
          </ac:spMkLst>
        </pc:spChg>
        <pc:picChg chg="add mod">
          <ac:chgData name="Howie Pohl" userId="47e264cc0c707450" providerId="LiveId" clId="{47D69496-A4A5-417F-9FCB-DA1E66F2598D}" dt="2026-07-14T16:34:43.084" v="2073" actId="1076"/>
          <ac:picMkLst>
            <pc:docMk/>
            <pc:sldMk cId="3864549980" sldId="282"/>
            <ac:picMk id="4" creationId="{C69A74B4-08D8-02B0-6C99-67A72FCC6BDC}"/>
          </ac:picMkLst>
        </pc:picChg>
        <pc:picChg chg="add mod">
          <ac:chgData name="Howie Pohl" userId="47e264cc0c707450" providerId="LiveId" clId="{47D69496-A4A5-417F-9FCB-DA1E66F2598D}" dt="2026-07-14T16:34:36.844" v="2072" actId="1076"/>
          <ac:picMkLst>
            <pc:docMk/>
            <pc:sldMk cId="3864549980" sldId="282"/>
            <ac:picMk id="6" creationId="{CEA9C069-6610-1860-C930-5D0A59110D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20D5AF-D1B6-4C5F-80F4-A01EB586B2A5}"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BA2F1-77DA-4993-9E4A-A5A010C21B17}" type="slidenum">
              <a:rPr lang="en-US" smtClean="0"/>
              <a:t>‹#›</a:t>
            </a:fld>
            <a:endParaRPr lang="en-US"/>
          </a:p>
        </p:txBody>
      </p:sp>
    </p:spTree>
    <p:extLst>
      <p:ext uri="{BB962C8B-B14F-4D97-AF65-F5344CB8AC3E}">
        <p14:creationId xmlns:p14="http://schemas.microsoft.com/office/powerpoint/2010/main" val="3603597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9BA2F1-77DA-4993-9E4A-A5A010C21B17}" type="slidenum">
              <a:rPr lang="en-US" smtClean="0"/>
              <a:t>4</a:t>
            </a:fld>
            <a:endParaRPr lang="en-US"/>
          </a:p>
        </p:txBody>
      </p:sp>
    </p:spTree>
    <p:extLst>
      <p:ext uri="{BB962C8B-B14F-4D97-AF65-F5344CB8AC3E}">
        <p14:creationId xmlns:p14="http://schemas.microsoft.com/office/powerpoint/2010/main" val="677177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9BA2F1-77DA-4993-9E4A-A5A010C21B17}" type="slidenum">
              <a:rPr lang="en-US" smtClean="0"/>
              <a:t>7</a:t>
            </a:fld>
            <a:endParaRPr lang="en-US"/>
          </a:p>
        </p:txBody>
      </p:sp>
    </p:spTree>
    <p:extLst>
      <p:ext uri="{BB962C8B-B14F-4D97-AF65-F5344CB8AC3E}">
        <p14:creationId xmlns:p14="http://schemas.microsoft.com/office/powerpoint/2010/main" val="148966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9BA2F1-77DA-4993-9E4A-A5A010C21B17}" type="slidenum">
              <a:rPr lang="en-US" smtClean="0"/>
              <a:t>12</a:t>
            </a:fld>
            <a:endParaRPr lang="en-US"/>
          </a:p>
        </p:txBody>
      </p:sp>
    </p:spTree>
    <p:extLst>
      <p:ext uri="{BB962C8B-B14F-4D97-AF65-F5344CB8AC3E}">
        <p14:creationId xmlns:p14="http://schemas.microsoft.com/office/powerpoint/2010/main" val="276216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9BA2F1-77DA-4993-9E4A-A5A010C21B17}" type="slidenum">
              <a:rPr lang="en-US" smtClean="0"/>
              <a:t>13</a:t>
            </a:fld>
            <a:endParaRPr lang="en-US"/>
          </a:p>
        </p:txBody>
      </p:sp>
    </p:spTree>
    <p:extLst>
      <p:ext uri="{BB962C8B-B14F-4D97-AF65-F5344CB8AC3E}">
        <p14:creationId xmlns:p14="http://schemas.microsoft.com/office/powerpoint/2010/main" val="1959976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DAC7F-04A2-1956-DDB0-0B8DCC9C28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C5D33E-8AEF-2FF6-F0DE-FDF5AA1BFB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19B311-BDDA-9165-3E06-B967F55947F6}"/>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5" name="Footer Placeholder 4">
            <a:extLst>
              <a:ext uri="{FF2B5EF4-FFF2-40B4-BE49-F238E27FC236}">
                <a16:creationId xmlns:a16="http://schemas.microsoft.com/office/drawing/2014/main" id="{81A86E67-539E-954F-8E8F-1E7E58A28D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A5F426-77F1-FE56-A933-5FC4B2482D77}"/>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3328308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3F331-10BE-5895-EB2F-BCFB2C6B6C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C48C44-601A-AA15-2414-2D366ABC97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F064F2-23C3-4D6D-7F0C-AB6728E78186}"/>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5" name="Footer Placeholder 4">
            <a:extLst>
              <a:ext uri="{FF2B5EF4-FFF2-40B4-BE49-F238E27FC236}">
                <a16:creationId xmlns:a16="http://schemas.microsoft.com/office/drawing/2014/main" id="{4BBD0046-A5EC-D75C-54B7-811C12A9AF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9AEC2D-16DD-2AF4-E2D0-C33858CA93FE}"/>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377211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1D4D70-D212-0645-4E33-46A056974C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189318-FDE4-2911-EF8D-980269267F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F6F0A4-F660-8656-DB36-6858F56ECC32}"/>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5" name="Footer Placeholder 4">
            <a:extLst>
              <a:ext uri="{FF2B5EF4-FFF2-40B4-BE49-F238E27FC236}">
                <a16:creationId xmlns:a16="http://schemas.microsoft.com/office/drawing/2014/main" id="{3071E31B-4FD6-6FA4-D07F-E07380D280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D4CFAA-D08B-A9BB-25BE-D8AC62E4DF7F}"/>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1166609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295D6-4551-C588-8D3A-A76983ADFB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CCC1CD-F379-4E28-247F-9F26BA690C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1E9DF-13B9-F8FB-A90B-A70EF42D155B}"/>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5" name="Footer Placeholder 4">
            <a:extLst>
              <a:ext uri="{FF2B5EF4-FFF2-40B4-BE49-F238E27FC236}">
                <a16:creationId xmlns:a16="http://schemas.microsoft.com/office/drawing/2014/main" id="{36C0A687-554C-326F-4AA0-F45303C849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EE6ED5-EC2B-FD69-39FE-50DABB9F590D}"/>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2749451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5E04-EE90-7128-460B-36DD196C32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9D6D93-B255-D766-223F-E3E9C2E999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654F54-F7A7-5CA3-FF95-B437612F932C}"/>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5" name="Footer Placeholder 4">
            <a:extLst>
              <a:ext uri="{FF2B5EF4-FFF2-40B4-BE49-F238E27FC236}">
                <a16:creationId xmlns:a16="http://schemas.microsoft.com/office/drawing/2014/main" id="{BE921BF4-CE6B-F3B5-06DB-F9221C204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FA0F65-14A1-8971-8D08-8338226874F7}"/>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913220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44371-0863-8F37-C483-7DEFA0C334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047337-C659-D170-5B6C-F1D6898D5C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4A1A59-DEF0-8797-35A0-4156B9B0CA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B1FEC1-8465-28D3-E33A-F532DE794645}"/>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6" name="Footer Placeholder 5">
            <a:extLst>
              <a:ext uri="{FF2B5EF4-FFF2-40B4-BE49-F238E27FC236}">
                <a16:creationId xmlns:a16="http://schemas.microsoft.com/office/drawing/2014/main" id="{B758FDC3-5556-A6BC-A793-F12675CB5E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B0F65-E7AC-A7AF-276B-DE85650973CE}"/>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3339737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82334-04BB-6D12-6843-CCE2E7AB39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6C2798-3990-218B-A30F-7ED5474CE3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04B7F3-D729-8A88-E579-5F46FFEA5F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B495AF-86D8-DBBD-2814-87EFEAF24C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8C382A-2B03-F265-8814-3C754D243F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EAFA6E-9367-5114-6D3A-D5A344B405AC}"/>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8" name="Footer Placeholder 7">
            <a:extLst>
              <a:ext uri="{FF2B5EF4-FFF2-40B4-BE49-F238E27FC236}">
                <a16:creationId xmlns:a16="http://schemas.microsoft.com/office/drawing/2014/main" id="{30622415-7658-7160-C635-D69F8ACB86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5DA6D2-A7F1-540C-F6BC-0AAA8BE212B8}"/>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3507220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6C639-50B6-994D-2496-4809705F89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F26345-7A8C-50F6-8B52-7A150F78669E}"/>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4" name="Footer Placeholder 3">
            <a:extLst>
              <a:ext uri="{FF2B5EF4-FFF2-40B4-BE49-F238E27FC236}">
                <a16:creationId xmlns:a16="http://schemas.microsoft.com/office/drawing/2014/main" id="{7E157A88-1513-82D0-E4F0-3526F0C5F3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D5A373-61DD-90E9-F64D-AA70A8F7A86C}"/>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405603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B1F10F-FF97-A7B6-E81F-209B4B9EBCF4}"/>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3" name="Footer Placeholder 2">
            <a:extLst>
              <a:ext uri="{FF2B5EF4-FFF2-40B4-BE49-F238E27FC236}">
                <a16:creationId xmlns:a16="http://schemas.microsoft.com/office/drawing/2014/main" id="{575B5A71-9F51-7DA7-7DEC-A2B2BACD78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4119D4-81FB-D8EE-1D17-94050A736587}"/>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4013824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7B4C2-3D8E-03BA-B4CA-6D72F38206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0822BC-A033-6138-754F-47CE67CCD6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E85218-AFCC-2B85-95CC-A071AC813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055941-5F0B-6807-5B70-B925C8F3BEE3}"/>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6" name="Footer Placeholder 5">
            <a:extLst>
              <a:ext uri="{FF2B5EF4-FFF2-40B4-BE49-F238E27FC236}">
                <a16:creationId xmlns:a16="http://schemas.microsoft.com/office/drawing/2014/main" id="{8C835935-F45D-7892-EEE3-8166A4F88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94B4C6-BB90-1B2E-132B-4B3DDD9A8AEC}"/>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408279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8FE99-3129-3087-EFAA-3EF8CF3580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4BD5E-2C5C-4394-24C0-44BE10D32D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C392E0-FF4D-6ACD-2AB1-CE684925B0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849B9E-799C-FE7E-0962-ABC7467E0285}"/>
              </a:ext>
            </a:extLst>
          </p:cNvPr>
          <p:cNvSpPr>
            <a:spLocks noGrp="1"/>
          </p:cNvSpPr>
          <p:nvPr>
            <p:ph type="dt" sz="half" idx="10"/>
          </p:nvPr>
        </p:nvSpPr>
        <p:spPr/>
        <p:txBody>
          <a:bodyPr/>
          <a:lstStyle/>
          <a:p>
            <a:fld id="{3713AF34-D0EA-4C7C-B770-C3A897A8856E}" type="datetimeFigureOut">
              <a:rPr lang="en-US" smtClean="0"/>
              <a:t>7/14/2026</a:t>
            </a:fld>
            <a:endParaRPr lang="en-US"/>
          </a:p>
        </p:txBody>
      </p:sp>
      <p:sp>
        <p:nvSpPr>
          <p:cNvPr id="6" name="Footer Placeholder 5">
            <a:extLst>
              <a:ext uri="{FF2B5EF4-FFF2-40B4-BE49-F238E27FC236}">
                <a16:creationId xmlns:a16="http://schemas.microsoft.com/office/drawing/2014/main" id="{8763D625-F5AF-2712-D95A-FA5FD25999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3E6D9-1542-C320-FE37-A1273A978170}"/>
              </a:ext>
            </a:extLst>
          </p:cNvPr>
          <p:cNvSpPr>
            <a:spLocks noGrp="1"/>
          </p:cNvSpPr>
          <p:nvPr>
            <p:ph type="sldNum" sz="quarter" idx="12"/>
          </p:nvPr>
        </p:nvSpPr>
        <p:spPr/>
        <p:txBody>
          <a:bodyPr/>
          <a:lstStyle/>
          <a:p>
            <a:fld id="{91511A14-4588-44A9-9BC1-EE3E4CD0576D}" type="slidenum">
              <a:rPr lang="en-US" smtClean="0"/>
              <a:t>‹#›</a:t>
            </a:fld>
            <a:endParaRPr lang="en-US"/>
          </a:p>
        </p:txBody>
      </p:sp>
    </p:spTree>
    <p:extLst>
      <p:ext uri="{BB962C8B-B14F-4D97-AF65-F5344CB8AC3E}">
        <p14:creationId xmlns:p14="http://schemas.microsoft.com/office/powerpoint/2010/main" val="785709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F2EB56-4953-3B1A-AC1A-4183BBBC6E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1B714E-65E9-8A58-9F38-C61E3D8C0A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6BDDED-AB43-617F-3EDE-DC9F87464C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3AF34-D0EA-4C7C-B770-C3A897A8856E}" type="datetimeFigureOut">
              <a:rPr lang="en-US" smtClean="0"/>
              <a:t>7/14/2026</a:t>
            </a:fld>
            <a:endParaRPr lang="en-US"/>
          </a:p>
        </p:txBody>
      </p:sp>
      <p:sp>
        <p:nvSpPr>
          <p:cNvPr id="5" name="Footer Placeholder 4">
            <a:extLst>
              <a:ext uri="{FF2B5EF4-FFF2-40B4-BE49-F238E27FC236}">
                <a16:creationId xmlns:a16="http://schemas.microsoft.com/office/drawing/2014/main" id="{F339A9A6-3D00-BA1A-6D64-72FD94C795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DC144B-4026-D4CA-7CB0-028B2DF88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511A14-4588-44A9-9BC1-EE3E4CD0576D}" type="slidenum">
              <a:rPr lang="en-US" smtClean="0"/>
              <a:t>‹#›</a:t>
            </a:fld>
            <a:endParaRPr lang="en-US"/>
          </a:p>
        </p:txBody>
      </p:sp>
    </p:spTree>
    <p:extLst>
      <p:ext uri="{BB962C8B-B14F-4D97-AF65-F5344CB8AC3E}">
        <p14:creationId xmlns:p14="http://schemas.microsoft.com/office/powerpoint/2010/main" val="1605234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3159A6-9F16-F948-B0E0-3CDE7942BA8E}"/>
              </a:ext>
            </a:extLst>
          </p:cNvPr>
          <p:cNvSpPr txBox="1"/>
          <p:nvPr/>
        </p:nvSpPr>
        <p:spPr>
          <a:xfrm>
            <a:off x="596900" y="2345267"/>
            <a:ext cx="10998200" cy="1384995"/>
          </a:xfrm>
          <a:prstGeom prst="rect">
            <a:avLst/>
          </a:prstGeom>
          <a:noFill/>
        </p:spPr>
        <p:txBody>
          <a:bodyPr wrap="square" rtlCol="0">
            <a:spAutoFit/>
          </a:bodyPr>
          <a:lstStyle/>
          <a:p>
            <a:pPr algn="ctr"/>
            <a:r>
              <a:rPr lang="en-US" sz="2800" dirty="0">
                <a:latin typeface="Britannic Bold" panose="020B0903060703020204" pitchFamily="34" charset="0"/>
              </a:rPr>
              <a:t>LEE FRIEDLANDER</a:t>
            </a:r>
          </a:p>
          <a:p>
            <a:pPr algn="ctr"/>
            <a:endParaRPr lang="en-US" sz="2800" dirty="0">
              <a:latin typeface="Britannic Bold" panose="020B0903060703020204" pitchFamily="34" charset="0"/>
            </a:endParaRPr>
          </a:p>
          <a:p>
            <a:pPr algn="ctr"/>
            <a:r>
              <a:rPr lang="en-US" sz="2800" dirty="0">
                <a:latin typeface="Britannic Bold" panose="020B0903060703020204" pitchFamily="34" charset="0"/>
              </a:rPr>
              <a:t>A PERSONAL REASSESSMENT</a:t>
            </a:r>
          </a:p>
        </p:txBody>
      </p:sp>
    </p:spTree>
    <p:extLst>
      <p:ext uri="{BB962C8B-B14F-4D97-AF65-F5344CB8AC3E}">
        <p14:creationId xmlns:p14="http://schemas.microsoft.com/office/powerpoint/2010/main" val="3940590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EA1CA-EEEF-7EB5-EED5-B1A6A551CD34}"/>
              </a:ext>
            </a:extLst>
          </p:cNvPr>
          <p:cNvSpPr>
            <a:spLocks noGrp="1"/>
          </p:cNvSpPr>
          <p:nvPr>
            <p:ph type="title"/>
          </p:nvPr>
        </p:nvSpPr>
        <p:spPr/>
        <p:txBody>
          <a:bodyPr>
            <a:normAutofit/>
          </a:bodyPr>
          <a:lstStyle/>
          <a:p>
            <a:pPr algn="ctr"/>
            <a:r>
              <a:rPr lang="en-US" sz="2400" dirty="0"/>
              <a:t>Florida, 1962</a:t>
            </a:r>
            <a:br>
              <a:rPr lang="en-US" sz="2400" dirty="0"/>
            </a:br>
            <a:r>
              <a:rPr lang="en-US" sz="2400" dirty="0"/>
              <a:t>Little Screens</a:t>
            </a:r>
          </a:p>
        </p:txBody>
      </p:sp>
      <p:pic>
        <p:nvPicPr>
          <p:cNvPr id="6" name="Content Placeholder 5">
            <a:extLst>
              <a:ext uri="{FF2B5EF4-FFF2-40B4-BE49-F238E27FC236}">
                <a16:creationId xmlns:a16="http://schemas.microsoft.com/office/drawing/2014/main" id="{EA9C1F10-A629-A665-D537-1FE894433AE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9110" y="1426778"/>
            <a:ext cx="6197223" cy="4139550"/>
          </a:xfrm>
          <a:prstGeom prst="rect">
            <a:avLst/>
          </a:prstGeom>
        </p:spPr>
      </p:pic>
      <p:pic>
        <p:nvPicPr>
          <p:cNvPr id="8" name="Content Placeholder 7">
            <a:extLst>
              <a:ext uri="{FF2B5EF4-FFF2-40B4-BE49-F238E27FC236}">
                <a16:creationId xmlns:a16="http://schemas.microsoft.com/office/drawing/2014/main" id="{AE39AE01-39E8-71E3-ED25-26DFA4E986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75330" y="1720008"/>
            <a:ext cx="3368285" cy="3720196"/>
          </a:xfrm>
          <a:prstGeom prst="rect">
            <a:avLst/>
          </a:prstGeom>
        </p:spPr>
      </p:pic>
      <p:sp>
        <p:nvSpPr>
          <p:cNvPr id="3" name="TextBox 2">
            <a:extLst>
              <a:ext uri="{FF2B5EF4-FFF2-40B4-BE49-F238E27FC236}">
                <a16:creationId xmlns:a16="http://schemas.microsoft.com/office/drawing/2014/main" id="{4E572B08-B2C6-2B9B-F3DD-4B4640BE4DA7}"/>
              </a:ext>
            </a:extLst>
          </p:cNvPr>
          <p:cNvSpPr txBox="1"/>
          <p:nvPr/>
        </p:nvSpPr>
        <p:spPr>
          <a:xfrm>
            <a:off x="9043572" y="1289850"/>
            <a:ext cx="431800" cy="276999"/>
          </a:xfrm>
          <a:prstGeom prst="rect">
            <a:avLst/>
          </a:prstGeom>
          <a:noFill/>
        </p:spPr>
        <p:txBody>
          <a:bodyPr wrap="square" rtlCol="0">
            <a:spAutoFit/>
          </a:bodyPr>
          <a:lstStyle/>
          <a:p>
            <a:r>
              <a:rPr lang="en-US" sz="1200" dirty="0"/>
              <a:t>me</a:t>
            </a:r>
          </a:p>
        </p:txBody>
      </p:sp>
    </p:spTree>
    <p:extLst>
      <p:ext uri="{BB962C8B-B14F-4D97-AF65-F5344CB8AC3E}">
        <p14:creationId xmlns:p14="http://schemas.microsoft.com/office/powerpoint/2010/main" val="2087608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A7111-4DE2-D161-BF40-5CC22706749C}"/>
              </a:ext>
            </a:extLst>
          </p:cNvPr>
          <p:cNvSpPr>
            <a:spLocks noGrp="1"/>
          </p:cNvSpPr>
          <p:nvPr>
            <p:ph type="title"/>
          </p:nvPr>
        </p:nvSpPr>
        <p:spPr/>
        <p:txBody>
          <a:bodyPr>
            <a:normAutofit/>
          </a:bodyPr>
          <a:lstStyle/>
          <a:p>
            <a:pPr algn="ctr"/>
            <a:r>
              <a:rPr lang="en-US" sz="2400" dirty="0"/>
              <a:t>Mirrors and Reflections</a:t>
            </a:r>
          </a:p>
        </p:txBody>
      </p:sp>
      <p:pic>
        <p:nvPicPr>
          <p:cNvPr id="4" name="Picture 3">
            <a:extLst>
              <a:ext uri="{FF2B5EF4-FFF2-40B4-BE49-F238E27FC236}">
                <a16:creationId xmlns:a16="http://schemas.microsoft.com/office/drawing/2014/main" id="{FD8B23F6-5839-EA3C-871E-B62FEEEA0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146" y="1806782"/>
            <a:ext cx="5710396" cy="3814545"/>
          </a:xfrm>
          <a:prstGeom prst="rect">
            <a:avLst/>
          </a:prstGeom>
        </p:spPr>
      </p:pic>
      <p:pic>
        <p:nvPicPr>
          <p:cNvPr id="6" name="Picture 5">
            <a:extLst>
              <a:ext uri="{FF2B5EF4-FFF2-40B4-BE49-F238E27FC236}">
                <a16:creationId xmlns:a16="http://schemas.microsoft.com/office/drawing/2014/main" id="{1895C433-7F02-98FC-AD95-AA6A5F5FF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8933" y="1806783"/>
            <a:ext cx="5676828" cy="3679617"/>
          </a:xfrm>
          <a:prstGeom prst="rect">
            <a:avLst/>
          </a:prstGeom>
        </p:spPr>
      </p:pic>
      <p:sp>
        <p:nvSpPr>
          <p:cNvPr id="8" name="TextBox 7">
            <a:extLst>
              <a:ext uri="{FF2B5EF4-FFF2-40B4-BE49-F238E27FC236}">
                <a16:creationId xmlns:a16="http://schemas.microsoft.com/office/drawing/2014/main" id="{CCB993F8-01F7-4F26-13A8-741AEAC23271}"/>
              </a:ext>
            </a:extLst>
          </p:cNvPr>
          <p:cNvSpPr txBox="1"/>
          <p:nvPr/>
        </p:nvSpPr>
        <p:spPr>
          <a:xfrm>
            <a:off x="439615" y="5758962"/>
            <a:ext cx="11561885" cy="646331"/>
          </a:xfrm>
          <a:prstGeom prst="rect">
            <a:avLst/>
          </a:prstGeom>
          <a:noFill/>
        </p:spPr>
        <p:txBody>
          <a:bodyPr wrap="square" rtlCol="0">
            <a:spAutoFit/>
          </a:bodyPr>
          <a:lstStyle/>
          <a:p>
            <a:r>
              <a:rPr lang="en-US" dirty="0"/>
              <a:t>“These are impossible compositions. How does it happen that these things that seem to be so impossible are so perfect?</a:t>
            </a:r>
            <a:r>
              <a:rPr lang="en-US" i="1" dirty="0"/>
              <a:t>”</a:t>
            </a:r>
          </a:p>
          <a:p>
            <a:pPr algn="r"/>
            <a:r>
              <a:rPr lang="en-US" i="1" dirty="0"/>
              <a:t>Joel Coen, filmmaker</a:t>
            </a:r>
          </a:p>
        </p:txBody>
      </p:sp>
    </p:spTree>
    <p:extLst>
      <p:ext uri="{BB962C8B-B14F-4D97-AF65-F5344CB8AC3E}">
        <p14:creationId xmlns:p14="http://schemas.microsoft.com/office/powerpoint/2010/main" val="2937680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8252B-5EEE-D542-1B85-7AA6D9D7DD3E}"/>
              </a:ext>
            </a:extLst>
          </p:cNvPr>
          <p:cNvSpPr>
            <a:spLocks noGrp="1"/>
          </p:cNvSpPr>
          <p:nvPr>
            <p:ph type="title"/>
          </p:nvPr>
        </p:nvSpPr>
        <p:spPr/>
        <p:txBody>
          <a:bodyPr>
            <a:normAutofit/>
          </a:bodyPr>
          <a:lstStyle/>
          <a:p>
            <a:pPr algn="ctr"/>
            <a:r>
              <a:rPr lang="en-US" sz="2400" dirty="0"/>
              <a:t>Shadows</a:t>
            </a:r>
          </a:p>
        </p:txBody>
      </p:sp>
      <p:pic>
        <p:nvPicPr>
          <p:cNvPr id="4" name="Picture 3">
            <a:extLst>
              <a:ext uri="{FF2B5EF4-FFF2-40B4-BE49-F238E27FC236}">
                <a16:creationId xmlns:a16="http://schemas.microsoft.com/office/drawing/2014/main" id="{4CE0053B-ED99-79E7-93BD-5A336628A9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21721"/>
            <a:ext cx="6530387" cy="4563618"/>
          </a:xfrm>
          <a:prstGeom prst="rect">
            <a:avLst/>
          </a:prstGeom>
        </p:spPr>
      </p:pic>
      <p:pic>
        <p:nvPicPr>
          <p:cNvPr id="6" name="Picture 5">
            <a:extLst>
              <a:ext uri="{FF2B5EF4-FFF2-40B4-BE49-F238E27FC236}">
                <a16:creationId xmlns:a16="http://schemas.microsoft.com/office/drawing/2014/main" id="{C5ADCA5B-29E5-28B7-8BBC-2F36021EC7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2157" y="1538654"/>
            <a:ext cx="5353327" cy="3578469"/>
          </a:xfrm>
          <a:prstGeom prst="rect">
            <a:avLst/>
          </a:prstGeom>
        </p:spPr>
      </p:pic>
      <p:sp>
        <p:nvSpPr>
          <p:cNvPr id="7" name="TextBox 6">
            <a:extLst>
              <a:ext uri="{FF2B5EF4-FFF2-40B4-BE49-F238E27FC236}">
                <a16:creationId xmlns:a16="http://schemas.microsoft.com/office/drawing/2014/main" id="{786D1FC6-B39F-EDA5-8327-1F72DF835786}"/>
              </a:ext>
            </a:extLst>
          </p:cNvPr>
          <p:cNvSpPr txBox="1"/>
          <p:nvPr/>
        </p:nvSpPr>
        <p:spPr>
          <a:xfrm>
            <a:off x="307731" y="5715000"/>
            <a:ext cx="11535507" cy="646331"/>
          </a:xfrm>
          <a:prstGeom prst="rect">
            <a:avLst/>
          </a:prstGeom>
          <a:noFill/>
        </p:spPr>
        <p:txBody>
          <a:bodyPr wrap="square" rtlCol="0">
            <a:spAutoFit/>
          </a:bodyPr>
          <a:lstStyle/>
          <a:p>
            <a:r>
              <a:rPr lang="en-US"/>
              <a:t>"Friedlander worked six years on that shadow to recognize that street photography is never an invisible act. Someone is there, someone chooses, someone throws a shadow on the wall they are photographing."</a:t>
            </a:r>
            <a:endParaRPr lang="en-US" dirty="0"/>
          </a:p>
        </p:txBody>
      </p:sp>
    </p:spTree>
    <p:extLst>
      <p:ext uri="{BB962C8B-B14F-4D97-AF65-F5344CB8AC3E}">
        <p14:creationId xmlns:p14="http://schemas.microsoft.com/office/powerpoint/2010/main" val="2558420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AFD40D4-1EAD-8DC6-740D-0FDCFF7D5E9B}"/>
              </a:ext>
            </a:extLst>
          </p:cNvPr>
          <p:cNvSpPr txBox="1"/>
          <p:nvPr/>
        </p:nvSpPr>
        <p:spPr>
          <a:xfrm>
            <a:off x="702734" y="558799"/>
            <a:ext cx="11489266" cy="3323987"/>
          </a:xfrm>
          <a:prstGeom prst="rect">
            <a:avLst/>
          </a:prstGeom>
          <a:noFill/>
        </p:spPr>
        <p:txBody>
          <a:bodyPr wrap="square" rtlCol="0">
            <a:spAutoFit/>
          </a:bodyPr>
          <a:lstStyle/>
          <a:p>
            <a:r>
              <a:rPr lang="en-US" sz="3200" b="1" dirty="0"/>
              <a:t>“Friedlander’s approach is as various as his prey. In some pictures he gives us the simple thing as simple as could be imagined: a plaque on a rock seen head-on, filling the frame. For others he stands back, or splays his view to accommodate the surrounding scene, bustling with indifference or emptied by neglect.”</a:t>
            </a:r>
          </a:p>
          <a:p>
            <a:endParaRPr lang="en-US" sz="3200" b="1" dirty="0"/>
          </a:p>
          <a:p>
            <a:r>
              <a:rPr lang="en-US" b="1" cap="all" dirty="0"/>
              <a:t>Peter Galassi</a:t>
            </a:r>
            <a:endParaRPr lang="en-US" dirty="0"/>
          </a:p>
        </p:txBody>
      </p:sp>
      <p:pic>
        <p:nvPicPr>
          <p:cNvPr id="10" name="Picture 9">
            <a:extLst>
              <a:ext uri="{FF2B5EF4-FFF2-40B4-BE49-F238E27FC236}">
                <a16:creationId xmlns:a16="http://schemas.microsoft.com/office/drawing/2014/main" id="{56511E3E-E1FA-099B-733F-3D0F49469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4867" y="3246924"/>
            <a:ext cx="4682066" cy="3062071"/>
          </a:xfrm>
          <a:prstGeom prst="rect">
            <a:avLst/>
          </a:prstGeom>
        </p:spPr>
      </p:pic>
      <p:sp>
        <p:nvSpPr>
          <p:cNvPr id="11" name="TextBox 10">
            <a:extLst>
              <a:ext uri="{FF2B5EF4-FFF2-40B4-BE49-F238E27FC236}">
                <a16:creationId xmlns:a16="http://schemas.microsoft.com/office/drawing/2014/main" id="{1D4CBF9F-00BB-A69F-36AF-8DC3DA7E22FD}"/>
              </a:ext>
            </a:extLst>
          </p:cNvPr>
          <p:cNvSpPr txBox="1"/>
          <p:nvPr/>
        </p:nvSpPr>
        <p:spPr>
          <a:xfrm>
            <a:off x="5350933" y="6308995"/>
            <a:ext cx="5169813" cy="369332"/>
          </a:xfrm>
          <a:prstGeom prst="rect">
            <a:avLst/>
          </a:prstGeom>
          <a:noFill/>
        </p:spPr>
        <p:txBody>
          <a:bodyPr wrap="none" rtlCol="0">
            <a:spAutoFit/>
          </a:bodyPr>
          <a:lstStyle/>
          <a:p>
            <a:r>
              <a:rPr lang="en-US" i="1" dirty="0"/>
              <a:t>Newbury, Mass from The American Monument, 1976</a:t>
            </a:r>
          </a:p>
        </p:txBody>
      </p:sp>
    </p:spTree>
    <p:extLst>
      <p:ext uri="{BB962C8B-B14F-4D97-AF65-F5344CB8AC3E}">
        <p14:creationId xmlns:p14="http://schemas.microsoft.com/office/powerpoint/2010/main" val="942286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7EF16-6D4E-6212-D0BE-A348002D4167}"/>
              </a:ext>
            </a:extLst>
          </p:cNvPr>
          <p:cNvSpPr>
            <a:spLocks noGrp="1"/>
          </p:cNvSpPr>
          <p:nvPr>
            <p:ph type="title"/>
          </p:nvPr>
        </p:nvSpPr>
        <p:spPr/>
        <p:txBody>
          <a:bodyPr>
            <a:normAutofit/>
          </a:bodyPr>
          <a:lstStyle/>
          <a:p>
            <a:pPr algn="ctr"/>
            <a:r>
              <a:rPr lang="en-US" sz="2400" dirty="0"/>
              <a:t>Landscapes</a:t>
            </a:r>
          </a:p>
        </p:txBody>
      </p:sp>
      <p:pic>
        <p:nvPicPr>
          <p:cNvPr id="6" name="Content Placeholder 5">
            <a:extLst>
              <a:ext uri="{FF2B5EF4-FFF2-40B4-BE49-F238E27FC236}">
                <a16:creationId xmlns:a16="http://schemas.microsoft.com/office/drawing/2014/main" id="{A69C094A-FBFF-4C0B-80AA-BBE7122EF05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72453" y="1825625"/>
            <a:ext cx="4313093" cy="4351338"/>
          </a:xfrm>
          <a:prstGeom prst="rect">
            <a:avLst/>
          </a:prstGeom>
        </p:spPr>
      </p:pic>
      <p:pic>
        <p:nvPicPr>
          <p:cNvPr id="9" name="Content Placeholder 8">
            <a:extLst>
              <a:ext uri="{FF2B5EF4-FFF2-40B4-BE49-F238E27FC236}">
                <a16:creationId xmlns:a16="http://schemas.microsoft.com/office/drawing/2014/main" id="{64C3E6A3-7C43-EA60-D218-10032768A6A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66227" y="1825625"/>
            <a:ext cx="4393546" cy="4351338"/>
          </a:xfrm>
          <a:prstGeom prst="rect">
            <a:avLst/>
          </a:prstGeom>
        </p:spPr>
      </p:pic>
      <p:sp>
        <p:nvSpPr>
          <p:cNvPr id="7" name="TextBox 6">
            <a:extLst>
              <a:ext uri="{FF2B5EF4-FFF2-40B4-BE49-F238E27FC236}">
                <a16:creationId xmlns:a16="http://schemas.microsoft.com/office/drawing/2014/main" id="{C619D0F3-303C-6B56-FCB1-E6B6608C9E29}"/>
              </a:ext>
            </a:extLst>
          </p:cNvPr>
          <p:cNvSpPr txBox="1"/>
          <p:nvPr/>
        </p:nvSpPr>
        <p:spPr>
          <a:xfrm>
            <a:off x="2522482" y="6176963"/>
            <a:ext cx="1813034" cy="369332"/>
          </a:xfrm>
          <a:prstGeom prst="rect">
            <a:avLst/>
          </a:prstGeom>
          <a:noFill/>
        </p:spPr>
        <p:txBody>
          <a:bodyPr wrap="square" rtlCol="0">
            <a:spAutoFit/>
          </a:bodyPr>
          <a:lstStyle/>
          <a:p>
            <a:r>
              <a:rPr lang="en-US" i="1" dirty="0">
                <a:latin typeface="Arial" panose="020B0604020202020204" pitchFamily="34" charset="0"/>
                <a:cs typeface="Arial" panose="020B0604020202020204" pitchFamily="34" charset="0"/>
              </a:rPr>
              <a:t>New City, 2003</a:t>
            </a:r>
          </a:p>
        </p:txBody>
      </p:sp>
      <p:sp>
        <p:nvSpPr>
          <p:cNvPr id="10" name="TextBox 9">
            <a:extLst>
              <a:ext uri="{FF2B5EF4-FFF2-40B4-BE49-F238E27FC236}">
                <a16:creationId xmlns:a16="http://schemas.microsoft.com/office/drawing/2014/main" id="{C7C26AD7-571D-4ECB-0670-198D16B2920E}"/>
              </a:ext>
            </a:extLst>
          </p:cNvPr>
          <p:cNvSpPr txBox="1"/>
          <p:nvPr/>
        </p:nvSpPr>
        <p:spPr>
          <a:xfrm>
            <a:off x="7282355" y="6176963"/>
            <a:ext cx="2961290" cy="369332"/>
          </a:xfrm>
          <a:prstGeom prst="rect">
            <a:avLst/>
          </a:prstGeom>
          <a:noFill/>
        </p:spPr>
        <p:txBody>
          <a:bodyPr wrap="square" rtlCol="0">
            <a:spAutoFit/>
          </a:bodyPr>
          <a:lstStyle/>
          <a:p>
            <a:r>
              <a:rPr lang="en-US" i="1" dirty="0"/>
              <a:t>Sonora Desert, Arizona, 1994</a:t>
            </a:r>
          </a:p>
        </p:txBody>
      </p:sp>
    </p:spTree>
    <p:extLst>
      <p:ext uri="{BB962C8B-B14F-4D97-AF65-F5344CB8AC3E}">
        <p14:creationId xmlns:p14="http://schemas.microsoft.com/office/powerpoint/2010/main" val="3873651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62777-A3B6-52C1-7673-A6D5F470D3F5}"/>
              </a:ext>
            </a:extLst>
          </p:cNvPr>
          <p:cNvSpPr>
            <a:spLocks noGrp="1"/>
          </p:cNvSpPr>
          <p:nvPr>
            <p:ph type="title"/>
          </p:nvPr>
        </p:nvSpPr>
        <p:spPr/>
        <p:txBody>
          <a:bodyPr>
            <a:normAutofit/>
          </a:bodyPr>
          <a:lstStyle/>
          <a:p>
            <a:pPr algn="ctr"/>
            <a:r>
              <a:rPr lang="en-US" sz="2400" dirty="0"/>
              <a:t>Mannequin</a:t>
            </a:r>
          </a:p>
        </p:txBody>
      </p:sp>
      <p:pic>
        <p:nvPicPr>
          <p:cNvPr id="6" name="Content Placeholder 5">
            <a:extLst>
              <a:ext uri="{FF2B5EF4-FFF2-40B4-BE49-F238E27FC236}">
                <a16:creationId xmlns:a16="http://schemas.microsoft.com/office/drawing/2014/main" id="{3486CA87-0F65-33D7-FD46-A903AA96871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42272" y="1552904"/>
            <a:ext cx="6526924" cy="4351282"/>
          </a:xfrm>
          <a:prstGeom prst="rect">
            <a:avLst/>
          </a:prstGeom>
        </p:spPr>
      </p:pic>
      <p:pic>
        <p:nvPicPr>
          <p:cNvPr id="9" name="Content Placeholder 8">
            <a:extLst>
              <a:ext uri="{FF2B5EF4-FFF2-40B4-BE49-F238E27FC236}">
                <a16:creationId xmlns:a16="http://schemas.microsoft.com/office/drawing/2014/main" id="{2AF15154-B28C-7719-FCEB-B1841AC5894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40252" y="2683957"/>
            <a:ext cx="3894723" cy="2684201"/>
          </a:xfrm>
          <a:prstGeom prst="rect">
            <a:avLst/>
          </a:prstGeom>
        </p:spPr>
      </p:pic>
      <p:sp>
        <p:nvSpPr>
          <p:cNvPr id="7" name="TextBox 6">
            <a:extLst>
              <a:ext uri="{FF2B5EF4-FFF2-40B4-BE49-F238E27FC236}">
                <a16:creationId xmlns:a16="http://schemas.microsoft.com/office/drawing/2014/main" id="{96D99CC3-BCCD-DC9F-F93F-642C5CE15776}"/>
              </a:ext>
            </a:extLst>
          </p:cNvPr>
          <p:cNvSpPr txBox="1"/>
          <p:nvPr/>
        </p:nvSpPr>
        <p:spPr>
          <a:xfrm>
            <a:off x="2746361" y="5904186"/>
            <a:ext cx="1518745" cy="369332"/>
          </a:xfrm>
          <a:prstGeom prst="rect">
            <a:avLst/>
          </a:prstGeom>
          <a:noFill/>
        </p:spPr>
        <p:txBody>
          <a:bodyPr wrap="square" rtlCol="0">
            <a:spAutoFit/>
          </a:bodyPr>
          <a:lstStyle/>
          <a:p>
            <a:r>
              <a:rPr lang="en-US" i="1" dirty="0"/>
              <a:t>Life Still, 2013</a:t>
            </a:r>
          </a:p>
        </p:txBody>
      </p:sp>
      <p:sp>
        <p:nvSpPr>
          <p:cNvPr id="3" name="TextBox 2">
            <a:extLst>
              <a:ext uri="{FF2B5EF4-FFF2-40B4-BE49-F238E27FC236}">
                <a16:creationId xmlns:a16="http://schemas.microsoft.com/office/drawing/2014/main" id="{ECFCA172-C8F8-710D-305E-9FA9B54D1FB8}"/>
              </a:ext>
            </a:extLst>
          </p:cNvPr>
          <p:cNvSpPr txBox="1"/>
          <p:nvPr/>
        </p:nvSpPr>
        <p:spPr>
          <a:xfrm>
            <a:off x="9067800" y="2294467"/>
            <a:ext cx="389466" cy="276999"/>
          </a:xfrm>
          <a:prstGeom prst="rect">
            <a:avLst/>
          </a:prstGeom>
          <a:noFill/>
        </p:spPr>
        <p:txBody>
          <a:bodyPr wrap="square" rtlCol="0">
            <a:spAutoFit/>
          </a:bodyPr>
          <a:lstStyle/>
          <a:p>
            <a:r>
              <a:rPr lang="en-US" sz="1200" dirty="0"/>
              <a:t>me</a:t>
            </a:r>
          </a:p>
        </p:txBody>
      </p:sp>
    </p:spTree>
    <p:extLst>
      <p:ext uri="{BB962C8B-B14F-4D97-AF65-F5344CB8AC3E}">
        <p14:creationId xmlns:p14="http://schemas.microsoft.com/office/powerpoint/2010/main" val="487486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07C0F8-0962-C4E7-3CD6-C36B33D3FB68}"/>
              </a:ext>
            </a:extLst>
          </p:cNvPr>
          <p:cNvSpPr txBox="1"/>
          <p:nvPr/>
        </p:nvSpPr>
        <p:spPr>
          <a:xfrm>
            <a:off x="157656" y="149773"/>
            <a:ext cx="11619186" cy="6385594"/>
          </a:xfrm>
          <a:prstGeom prst="rect">
            <a:avLst/>
          </a:prstGeom>
          <a:noFill/>
        </p:spPr>
        <p:txBody>
          <a:bodyPr wrap="square" rtlCol="0">
            <a:spAutoFit/>
          </a:bodyPr>
          <a:lstStyle/>
          <a:p>
            <a:pPr marL="0" marR="0">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There’s something quietly radical about the way Lee Friedlander sees the world—nothing is ever presented cleanly or simply. His images are layered, interrupted, full of reflections, shadows, and frames within frames. At first glance they can feel chaotic, but the longer you look, the more intentional they become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Aft>
                <a:spcPts val="800"/>
              </a:spcAft>
              <a:buNone/>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Studying his work when I was a photo student shifted how I think as a photo director today. Instead of chasing perfect compositions, I became more interested in complexity—how elements can overlap, obscure, and still tell a clear story. Friedlander’s approach gave me permission to lean into imperfection: a shadow cutting across a subject, a reflection revealing something secondary, a moment that feels slightly off but more real because of it.</a:t>
            </a:r>
          </a:p>
        </p:txBody>
      </p:sp>
      <p:pic>
        <p:nvPicPr>
          <p:cNvPr id="5" name="Picture 4">
            <a:extLst>
              <a:ext uri="{FF2B5EF4-FFF2-40B4-BE49-F238E27FC236}">
                <a16:creationId xmlns:a16="http://schemas.microsoft.com/office/drawing/2014/main" id="{96733E14-9091-E877-5455-C8F7EF71C8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317" y="1899745"/>
            <a:ext cx="4008440" cy="2673630"/>
          </a:xfrm>
          <a:prstGeom prst="rect">
            <a:avLst/>
          </a:prstGeom>
          <a:ln>
            <a:solidFill>
              <a:schemeClr val="tx1"/>
            </a:solidFill>
          </a:ln>
        </p:spPr>
      </p:pic>
    </p:spTree>
    <p:extLst>
      <p:ext uri="{BB962C8B-B14F-4D97-AF65-F5344CB8AC3E}">
        <p14:creationId xmlns:p14="http://schemas.microsoft.com/office/powerpoint/2010/main" val="2163599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BDE219-0432-A262-C74F-6BC7A817D2F0}"/>
              </a:ext>
            </a:extLst>
          </p:cNvPr>
          <p:cNvPicPr>
            <a:picLocks noChangeAspect="1"/>
          </p:cNvPicPr>
          <p:nvPr/>
        </p:nvPicPr>
        <p:blipFill>
          <a:blip r:embed="rId2"/>
          <a:stretch>
            <a:fillRect/>
          </a:stretch>
        </p:blipFill>
        <p:spPr>
          <a:xfrm>
            <a:off x="1718733" y="506414"/>
            <a:ext cx="8754534" cy="5845172"/>
          </a:xfrm>
          <a:prstGeom prst="rect">
            <a:avLst/>
          </a:prstGeom>
        </p:spPr>
      </p:pic>
      <p:sp>
        <p:nvSpPr>
          <p:cNvPr id="4" name="TextBox 3">
            <a:extLst>
              <a:ext uri="{FF2B5EF4-FFF2-40B4-BE49-F238E27FC236}">
                <a16:creationId xmlns:a16="http://schemas.microsoft.com/office/drawing/2014/main" id="{3A8DD4C9-1C19-564C-E7DC-FA223FFFD6F8}"/>
              </a:ext>
            </a:extLst>
          </p:cNvPr>
          <p:cNvSpPr txBox="1"/>
          <p:nvPr/>
        </p:nvSpPr>
        <p:spPr>
          <a:xfrm>
            <a:off x="5075766" y="6417734"/>
            <a:ext cx="2040467" cy="369332"/>
          </a:xfrm>
          <a:prstGeom prst="rect">
            <a:avLst/>
          </a:prstGeom>
          <a:noFill/>
        </p:spPr>
        <p:txBody>
          <a:bodyPr wrap="square" rtlCol="0">
            <a:spAutoFit/>
          </a:bodyPr>
          <a:lstStyle/>
          <a:p>
            <a:r>
              <a:rPr lang="en-US" dirty="0"/>
              <a:t>Banff, Canada, 1974</a:t>
            </a:r>
          </a:p>
        </p:txBody>
      </p:sp>
    </p:spTree>
    <p:extLst>
      <p:ext uri="{BB962C8B-B14F-4D97-AF65-F5344CB8AC3E}">
        <p14:creationId xmlns:p14="http://schemas.microsoft.com/office/powerpoint/2010/main" val="1524529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BC9C7-89F4-C292-6705-A8F07ECF7296}"/>
              </a:ext>
            </a:extLst>
          </p:cNvPr>
          <p:cNvSpPr>
            <a:spLocks noGrp="1"/>
          </p:cNvSpPr>
          <p:nvPr>
            <p:ph type="title"/>
          </p:nvPr>
        </p:nvSpPr>
        <p:spPr/>
        <p:txBody>
          <a:bodyPr/>
          <a:lstStyle/>
          <a:p>
            <a:pPr algn="ctr"/>
            <a:r>
              <a:rPr lang="en-US" dirty="0"/>
              <a:t>The Dividing Line</a:t>
            </a:r>
          </a:p>
        </p:txBody>
      </p:sp>
      <p:pic>
        <p:nvPicPr>
          <p:cNvPr id="4" name="Picture 3">
            <a:extLst>
              <a:ext uri="{FF2B5EF4-FFF2-40B4-BE49-F238E27FC236}">
                <a16:creationId xmlns:a16="http://schemas.microsoft.com/office/drawing/2014/main" id="{E8788EB4-35C4-126B-762A-6A63E58A7B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47" y="1805151"/>
            <a:ext cx="5292552" cy="3578773"/>
          </a:xfrm>
          <a:prstGeom prst="rect">
            <a:avLst/>
          </a:prstGeom>
        </p:spPr>
      </p:pic>
      <p:pic>
        <p:nvPicPr>
          <p:cNvPr id="6" name="Picture 5">
            <a:extLst>
              <a:ext uri="{FF2B5EF4-FFF2-40B4-BE49-F238E27FC236}">
                <a16:creationId xmlns:a16="http://schemas.microsoft.com/office/drawing/2014/main" id="{0D341DCC-4127-497C-1A76-E4FF76B55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9633" y="1805150"/>
            <a:ext cx="5454167" cy="3578773"/>
          </a:xfrm>
          <a:prstGeom prst="rect">
            <a:avLst/>
          </a:prstGeom>
        </p:spPr>
      </p:pic>
      <p:sp>
        <p:nvSpPr>
          <p:cNvPr id="7" name="TextBox 6">
            <a:extLst>
              <a:ext uri="{FF2B5EF4-FFF2-40B4-BE49-F238E27FC236}">
                <a16:creationId xmlns:a16="http://schemas.microsoft.com/office/drawing/2014/main" id="{EA1643EA-EA1E-CBDA-329C-0E4DB5CDFF9A}"/>
              </a:ext>
            </a:extLst>
          </p:cNvPr>
          <p:cNvSpPr txBox="1"/>
          <p:nvPr/>
        </p:nvSpPr>
        <p:spPr>
          <a:xfrm>
            <a:off x="299545" y="5510048"/>
            <a:ext cx="10838793" cy="1200329"/>
          </a:xfrm>
          <a:prstGeom prst="rect">
            <a:avLst/>
          </a:prstGeom>
          <a:noFill/>
        </p:spPr>
        <p:txBody>
          <a:bodyPr wrap="square" rtlCol="0">
            <a:spAutoFit/>
          </a:bodyPr>
          <a:lstStyle/>
          <a:p>
            <a:r>
              <a:rPr lang="en-US" dirty="0"/>
              <a:t>Rather than using lines merely for clean geometry, Friedlander uses them to subvert traditional photographic conventions. They act as barriers and boundaries, highlighting the psychological distance of modern society, while acting as the unifying threads that hold his complex scenes together.</a:t>
            </a:r>
          </a:p>
          <a:p>
            <a:pPr algn="r"/>
            <a:r>
              <a:rPr lang="en-US" i="1" dirty="0"/>
              <a:t>Inspired Eye</a:t>
            </a:r>
          </a:p>
        </p:txBody>
      </p:sp>
    </p:spTree>
    <p:extLst>
      <p:ext uri="{BB962C8B-B14F-4D97-AF65-F5344CB8AC3E}">
        <p14:creationId xmlns:p14="http://schemas.microsoft.com/office/powerpoint/2010/main" val="4073197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F874-E4CF-D50E-117D-5147C32E049A}"/>
              </a:ext>
            </a:extLst>
          </p:cNvPr>
          <p:cNvSpPr>
            <a:spLocks noGrp="1"/>
          </p:cNvSpPr>
          <p:nvPr>
            <p:ph type="title"/>
          </p:nvPr>
        </p:nvSpPr>
        <p:spPr/>
        <p:txBody>
          <a:bodyPr/>
          <a:lstStyle/>
          <a:p>
            <a:pPr algn="ctr"/>
            <a:r>
              <a:rPr lang="en-US" dirty="0"/>
              <a:t>The Dividing Line   Page 2</a:t>
            </a:r>
          </a:p>
        </p:txBody>
      </p:sp>
      <p:pic>
        <p:nvPicPr>
          <p:cNvPr id="4" name="Picture 3">
            <a:extLst>
              <a:ext uri="{FF2B5EF4-FFF2-40B4-BE49-F238E27FC236}">
                <a16:creationId xmlns:a16="http://schemas.microsoft.com/office/drawing/2014/main" id="{F7789054-65CA-DA27-2505-C4954F37C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427" y="1836682"/>
            <a:ext cx="5364265" cy="3508229"/>
          </a:xfrm>
          <a:prstGeom prst="rect">
            <a:avLst/>
          </a:prstGeom>
        </p:spPr>
      </p:pic>
      <p:pic>
        <p:nvPicPr>
          <p:cNvPr id="6" name="Picture 5">
            <a:extLst>
              <a:ext uri="{FF2B5EF4-FFF2-40B4-BE49-F238E27FC236}">
                <a16:creationId xmlns:a16="http://schemas.microsoft.com/office/drawing/2014/main" id="{D3BFBBB3-498A-3BA5-7E14-98E0294E5F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8917" y="1836682"/>
            <a:ext cx="5216697" cy="3508229"/>
          </a:xfrm>
          <a:prstGeom prst="rect">
            <a:avLst/>
          </a:prstGeom>
        </p:spPr>
      </p:pic>
      <p:sp>
        <p:nvSpPr>
          <p:cNvPr id="8" name="TextBox 7">
            <a:extLst>
              <a:ext uri="{FF2B5EF4-FFF2-40B4-BE49-F238E27FC236}">
                <a16:creationId xmlns:a16="http://schemas.microsoft.com/office/drawing/2014/main" id="{5A6AD428-8907-4AA9-3F9B-3F2636301BA8}"/>
              </a:ext>
            </a:extLst>
          </p:cNvPr>
          <p:cNvSpPr txBox="1"/>
          <p:nvPr/>
        </p:nvSpPr>
        <p:spPr>
          <a:xfrm>
            <a:off x="433552" y="5502166"/>
            <a:ext cx="10799379" cy="1200329"/>
          </a:xfrm>
          <a:prstGeom prst="rect">
            <a:avLst/>
          </a:prstGeom>
          <a:noFill/>
        </p:spPr>
        <p:txBody>
          <a:bodyPr wrap="square" rtlCol="0">
            <a:spAutoFit/>
          </a:bodyPr>
          <a:lstStyle/>
          <a:p>
            <a:r>
              <a:rPr lang="en-US" dirty="0"/>
              <a:t>Lee Friedlander uses dividing lines to fragment space, create tension, and organize visual chaos. By using architectural and environmental elements like fence posts, windows, and reflections, he disrupts traditional compositions, turning the frame into a dynamic, multi-layered puzzle.</a:t>
            </a:r>
          </a:p>
          <a:p>
            <a:pPr algn="r"/>
            <a:r>
              <a:rPr lang="en-US" i="1" dirty="0"/>
              <a:t>Black &amp; White Magazine</a:t>
            </a:r>
          </a:p>
        </p:txBody>
      </p:sp>
    </p:spTree>
    <p:extLst>
      <p:ext uri="{BB962C8B-B14F-4D97-AF65-F5344CB8AC3E}">
        <p14:creationId xmlns:p14="http://schemas.microsoft.com/office/powerpoint/2010/main" val="726028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AE52B1F-FC46-F6A5-D12D-204C9CC854B7}"/>
              </a:ext>
            </a:extLst>
          </p:cNvPr>
          <p:cNvSpPr txBox="1"/>
          <p:nvPr/>
        </p:nvSpPr>
        <p:spPr>
          <a:xfrm>
            <a:off x="956733" y="423333"/>
            <a:ext cx="10752667" cy="1815882"/>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LEE FRIEDLANDER</a:t>
            </a:r>
          </a:p>
          <a:p>
            <a:pPr algn="ctr"/>
            <a:endParaRPr lang="en-US" sz="2800"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b. July 14 1934</a:t>
            </a:r>
          </a:p>
          <a:p>
            <a:pPr algn="ctr"/>
            <a:r>
              <a:rPr lang="en-US" sz="2800" dirty="0">
                <a:latin typeface="Arial" panose="020B0604020202020204" pitchFamily="34" charset="0"/>
                <a:cs typeface="Arial" panose="020B0604020202020204" pitchFamily="34" charset="0"/>
              </a:rPr>
              <a:t>Aberdeen, WA</a:t>
            </a:r>
          </a:p>
        </p:txBody>
      </p:sp>
      <p:pic>
        <p:nvPicPr>
          <p:cNvPr id="13" name="Picture 12">
            <a:extLst>
              <a:ext uri="{FF2B5EF4-FFF2-40B4-BE49-F238E27FC236}">
                <a16:creationId xmlns:a16="http://schemas.microsoft.com/office/drawing/2014/main" id="{6D333FB3-FD69-7947-6ACB-C98F5A0C43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2222" y="2302336"/>
            <a:ext cx="3134088" cy="4200662"/>
          </a:xfrm>
          <a:prstGeom prst="rect">
            <a:avLst/>
          </a:prstGeom>
        </p:spPr>
      </p:pic>
      <p:sp>
        <p:nvSpPr>
          <p:cNvPr id="4" name="TextBox 3">
            <a:extLst>
              <a:ext uri="{FF2B5EF4-FFF2-40B4-BE49-F238E27FC236}">
                <a16:creationId xmlns:a16="http://schemas.microsoft.com/office/drawing/2014/main" id="{96FFC873-16BF-CD90-695F-A77C474FF45D}"/>
              </a:ext>
            </a:extLst>
          </p:cNvPr>
          <p:cNvSpPr txBox="1"/>
          <p:nvPr/>
        </p:nvSpPr>
        <p:spPr>
          <a:xfrm>
            <a:off x="135467" y="2183804"/>
            <a:ext cx="4630555" cy="3416320"/>
          </a:xfrm>
          <a:prstGeom prst="rect">
            <a:avLst/>
          </a:prstGeom>
          <a:noFill/>
        </p:spPr>
        <p:txBody>
          <a:bodyPr wrap="square">
            <a:spAutoFit/>
          </a:bodyPr>
          <a:lstStyle/>
          <a:p>
            <a:pPr algn="ctr"/>
            <a:r>
              <a:rPr lang="en-US" sz="5400" b="1" cap="none" spc="0" dirty="0">
                <a:ln w="22225">
                  <a:solidFill>
                    <a:schemeClr val="accent2"/>
                  </a:solidFill>
                  <a:prstDash val="solid"/>
                </a:ln>
                <a:solidFill>
                  <a:schemeClr val="accent2">
                    <a:lumMod val="40000"/>
                    <a:lumOff val="60000"/>
                  </a:schemeClr>
                </a:solidFill>
                <a:effectLst/>
              </a:rPr>
              <a:t>HAPPY BIRTHDAY,</a:t>
            </a:r>
          </a:p>
          <a:p>
            <a:pPr algn="ctr"/>
            <a:r>
              <a:rPr lang="en-US" sz="5400" b="1" dirty="0">
                <a:ln w="22225">
                  <a:solidFill>
                    <a:schemeClr val="accent2"/>
                  </a:solidFill>
                  <a:prstDash val="solid"/>
                </a:ln>
                <a:solidFill>
                  <a:schemeClr val="accent2">
                    <a:lumMod val="40000"/>
                    <a:lumOff val="60000"/>
                  </a:schemeClr>
                </a:solidFill>
              </a:rPr>
              <a:t>LEE !!</a:t>
            </a:r>
          </a:p>
          <a:p>
            <a:pPr algn="ct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6" name="Graphic 5" descr="A layer cake with candles and fruit">
            <a:extLst>
              <a:ext uri="{FF2B5EF4-FFF2-40B4-BE49-F238E27FC236}">
                <a16:creationId xmlns:a16="http://schemas.microsoft.com/office/drawing/2014/main" id="{57788BE0-D5B7-534B-FD10-E8E9485073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7077" y="4555664"/>
            <a:ext cx="1947334" cy="1947334"/>
          </a:xfrm>
          <a:prstGeom prst="rect">
            <a:avLst/>
          </a:prstGeom>
        </p:spPr>
      </p:pic>
    </p:spTree>
    <p:extLst>
      <p:ext uri="{BB962C8B-B14F-4D97-AF65-F5344CB8AC3E}">
        <p14:creationId xmlns:p14="http://schemas.microsoft.com/office/powerpoint/2010/main" val="248988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grpId="0" nodeType="clickEffect">
                                  <p:stCondLst>
                                    <p:cond delay="0"/>
                                  </p:stCondLst>
                                  <p:childTnLst>
                                    <p:anim calcmode="discrete" valueType="str">
                                      <p:cBhvr>
                                        <p:cTn id="6" dur="1000" fill="hold"/>
                                        <p:tgtEl>
                                          <p:spTgt spid="4">
                                            <p:txEl>
                                              <p:pRg st="0" end="0"/>
                                            </p:txEl>
                                          </p:spTgt>
                                        </p:tgtEl>
                                        <p:attrNameLst>
                                          <p:attrName>style.visibility</p:attrName>
                                        </p:attrNameLst>
                                      </p:cBhvr>
                                      <p:tavLst>
                                        <p:tav tm="0">
                                          <p:val>
                                            <p:strVal val="hidden"/>
                                          </p:val>
                                        </p:tav>
                                        <p:tav tm="50000">
                                          <p:val>
                                            <p:strVal val="visible"/>
                                          </p:val>
                                        </p:tav>
                                      </p:tavLst>
                                    </p:anim>
                                  </p:childTnLst>
                                </p:cTn>
                              </p:par>
                              <p:par>
                                <p:cTn id="7" presetID="35" presetClass="emph" presetSubtype="0" fill="hold" grpId="0" nodeType="withEffect">
                                  <p:stCondLst>
                                    <p:cond delay="0"/>
                                  </p:stCondLst>
                                  <p:childTnLst>
                                    <p:anim calcmode="discrete" valueType="str">
                                      <p:cBhvr>
                                        <p:cTn id="8" dur="1000" fill="hold"/>
                                        <p:tgtEl>
                                          <p:spTgt spid="4">
                                            <p:txEl>
                                              <p:pRg st="1" end="1"/>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ADFB275-2E3E-CD40-5CC7-EF8993721806}"/>
              </a:ext>
            </a:extLst>
          </p:cNvPr>
          <p:cNvPicPr>
            <a:picLocks noChangeAspect="1"/>
          </p:cNvPicPr>
          <p:nvPr/>
        </p:nvPicPr>
        <p:blipFill>
          <a:blip r:embed="rId2"/>
          <a:stretch>
            <a:fillRect/>
          </a:stretch>
        </p:blipFill>
        <p:spPr>
          <a:xfrm>
            <a:off x="715142" y="380761"/>
            <a:ext cx="10626249" cy="3005588"/>
          </a:xfrm>
          <a:prstGeom prst="rect">
            <a:avLst/>
          </a:prstGeom>
        </p:spPr>
      </p:pic>
      <p:pic>
        <p:nvPicPr>
          <p:cNvPr id="9" name="Picture 8">
            <a:extLst>
              <a:ext uri="{FF2B5EF4-FFF2-40B4-BE49-F238E27FC236}">
                <a16:creationId xmlns:a16="http://schemas.microsoft.com/office/drawing/2014/main" id="{25DF1620-4C02-0F63-E982-5F4FFE05C6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9799" y="2364898"/>
            <a:ext cx="5985934" cy="3984387"/>
          </a:xfrm>
          <a:prstGeom prst="rect">
            <a:avLst/>
          </a:prstGeom>
        </p:spPr>
      </p:pic>
      <p:sp>
        <p:nvSpPr>
          <p:cNvPr id="2" name="TextBox 1">
            <a:extLst>
              <a:ext uri="{FF2B5EF4-FFF2-40B4-BE49-F238E27FC236}">
                <a16:creationId xmlns:a16="http://schemas.microsoft.com/office/drawing/2014/main" id="{9A2CE0EE-9189-8871-4895-38ECED593939}"/>
              </a:ext>
            </a:extLst>
          </p:cNvPr>
          <p:cNvSpPr txBox="1"/>
          <p:nvPr/>
        </p:nvSpPr>
        <p:spPr>
          <a:xfrm>
            <a:off x="2438400" y="4544651"/>
            <a:ext cx="1854200" cy="646331"/>
          </a:xfrm>
          <a:prstGeom prst="rect">
            <a:avLst/>
          </a:prstGeom>
          <a:noFill/>
        </p:spPr>
        <p:txBody>
          <a:bodyPr wrap="square" rtlCol="0">
            <a:spAutoFit/>
          </a:bodyPr>
          <a:lstStyle/>
          <a:p>
            <a:pPr algn="ctr"/>
            <a:r>
              <a:rPr lang="en-US" dirty="0"/>
              <a:t>Montana, 1974</a:t>
            </a:r>
          </a:p>
          <a:p>
            <a:pPr algn="ctr"/>
            <a:r>
              <a:rPr lang="en-US" dirty="0"/>
              <a:t>From Life Still</a:t>
            </a:r>
          </a:p>
        </p:txBody>
      </p:sp>
    </p:spTree>
    <p:extLst>
      <p:ext uri="{BB962C8B-B14F-4D97-AF65-F5344CB8AC3E}">
        <p14:creationId xmlns:p14="http://schemas.microsoft.com/office/powerpoint/2010/main" val="3929669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95258E-EECC-725D-7BD4-8D5C6173E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5337" y="384704"/>
            <a:ext cx="2981325" cy="3667125"/>
          </a:xfrm>
          <a:prstGeom prst="rect">
            <a:avLst/>
          </a:prstGeom>
        </p:spPr>
      </p:pic>
      <p:sp>
        <p:nvSpPr>
          <p:cNvPr id="4" name="TextBox 3">
            <a:extLst>
              <a:ext uri="{FF2B5EF4-FFF2-40B4-BE49-F238E27FC236}">
                <a16:creationId xmlns:a16="http://schemas.microsoft.com/office/drawing/2014/main" id="{426FAA1C-5288-20F0-4646-777955C77FDE}"/>
              </a:ext>
            </a:extLst>
          </p:cNvPr>
          <p:cNvSpPr txBox="1"/>
          <p:nvPr/>
        </p:nvSpPr>
        <p:spPr>
          <a:xfrm>
            <a:off x="838200" y="4343400"/>
            <a:ext cx="11040533" cy="1754326"/>
          </a:xfrm>
          <a:prstGeom prst="rect">
            <a:avLst/>
          </a:prstGeom>
          <a:noFill/>
        </p:spPr>
        <p:txBody>
          <a:bodyPr wrap="square" rtlCol="0">
            <a:spAutoFit/>
          </a:bodyPr>
          <a:lstStyle/>
          <a:p>
            <a:r>
              <a:rPr lang="en-US" dirty="0"/>
              <a:t>In his first Aperture monograph, Life Still, Lee Friedlander reimagines the presentation of his oeuvre at age ninety-one, bringing together rarely seen and unpublished images from the past sixty years alongside new work to stage a visual dialogue between past and present.</a:t>
            </a:r>
          </a:p>
          <a:p>
            <a:endParaRPr lang="en-US" dirty="0"/>
          </a:p>
          <a:p>
            <a:pPr algn="r"/>
            <a:r>
              <a:rPr lang="en-US" dirty="0"/>
              <a:t>Published April 26, 2026</a:t>
            </a:r>
          </a:p>
          <a:p>
            <a:pPr algn="r"/>
            <a:r>
              <a:rPr lang="en-US" dirty="0"/>
              <a:t>Available on Amazon  $49</a:t>
            </a:r>
          </a:p>
        </p:txBody>
      </p:sp>
    </p:spTree>
    <p:extLst>
      <p:ext uri="{BB962C8B-B14F-4D97-AF65-F5344CB8AC3E}">
        <p14:creationId xmlns:p14="http://schemas.microsoft.com/office/powerpoint/2010/main" val="164905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74138A-1EFA-C0B1-114A-8E896549AEE3}"/>
              </a:ext>
            </a:extLst>
          </p:cNvPr>
          <p:cNvSpPr txBox="1"/>
          <p:nvPr/>
        </p:nvSpPr>
        <p:spPr>
          <a:xfrm>
            <a:off x="550333" y="2644170"/>
            <a:ext cx="11091333" cy="2000548"/>
          </a:xfrm>
          <a:prstGeom prst="rect">
            <a:avLst/>
          </a:prstGeom>
          <a:noFill/>
        </p:spPr>
        <p:txBody>
          <a:bodyPr wrap="square" rtlCol="0">
            <a:spAutoFit/>
          </a:bodyPr>
          <a:lstStyle/>
          <a:p>
            <a:pPr algn="ctr"/>
            <a:r>
              <a:rPr lang="en-US" sz="9600" dirty="0">
                <a:latin typeface="Rockwell Extra Bold" panose="02060903040505020403" pitchFamily="18" charset="0"/>
              </a:rPr>
              <a:t>FOUR LESSONS</a:t>
            </a:r>
          </a:p>
          <a:p>
            <a:pPr algn="r"/>
            <a:r>
              <a:rPr lang="en-US" sz="1400" i="1" dirty="0">
                <a:latin typeface="Rockwell Extra Bold" panose="02060903040505020403" pitchFamily="18" charset="0"/>
              </a:rPr>
              <a:t>From the International Hall of Fame and Museum</a:t>
            </a:r>
          </a:p>
          <a:p>
            <a:pPr algn="r"/>
            <a:r>
              <a:rPr lang="en-US" sz="1400" i="1" dirty="0">
                <a:latin typeface="Rockwell Extra Bold" panose="02060903040505020403" pitchFamily="18" charset="0"/>
              </a:rPr>
              <a:t>Induction of Lee Friedlander Class of 2026</a:t>
            </a:r>
          </a:p>
        </p:txBody>
      </p:sp>
    </p:spTree>
    <p:extLst>
      <p:ext uri="{BB962C8B-B14F-4D97-AF65-F5344CB8AC3E}">
        <p14:creationId xmlns:p14="http://schemas.microsoft.com/office/powerpoint/2010/main" val="236850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7177FC-1FEA-D69F-B3B4-C37EF959496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352800" y="0"/>
            <a:ext cx="5486400" cy="6858000"/>
          </a:xfrm>
          <a:prstGeom prst="rect">
            <a:avLst/>
          </a:prstGeom>
        </p:spPr>
      </p:pic>
    </p:spTree>
    <p:extLst>
      <p:ext uri="{BB962C8B-B14F-4D97-AF65-F5344CB8AC3E}">
        <p14:creationId xmlns:p14="http://schemas.microsoft.com/office/powerpoint/2010/main" val="529833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62947C-7D67-4584-5791-777D0E14C6B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352800" y="0"/>
            <a:ext cx="5486400" cy="6858000"/>
          </a:xfrm>
          <a:prstGeom prst="rect">
            <a:avLst/>
          </a:prstGeom>
        </p:spPr>
      </p:pic>
    </p:spTree>
    <p:extLst>
      <p:ext uri="{BB962C8B-B14F-4D97-AF65-F5344CB8AC3E}">
        <p14:creationId xmlns:p14="http://schemas.microsoft.com/office/powerpoint/2010/main" val="1213578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FA08DA-F537-3FE9-68B8-A0133E64341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352800" y="0"/>
            <a:ext cx="5486400" cy="6858000"/>
          </a:xfrm>
          <a:prstGeom prst="rect">
            <a:avLst/>
          </a:prstGeom>
        </p:spPr>
      </p:pic>
    </p:spTree>
    <p:extLst>
      <p:ext uri="{BB962C8B-B14F-4D97-AF65-F5344CB8AC3E}">
        <p14:creationId xmlns:p14="http://schemas.microsoft.com/office/powerpoint/2010/main" val="39197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90AF31-9946-00B8-97E8-0BAB17356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0"/>
            <a:ext cx="5486400" cy="6858000"/>
          </a:xfrm>
          <a:prstGeom prst="rect">
            <a:avLst/>
          </a:prstGeom>
        </p:spPr>
      </p:pic>
    </p:spTree>
    <p:extLst>
      <p:ext uri="{BB962C8B-B14F-4D97-AF65-F5344CB8AC3E}">
        <p14:creationId xmlns:p14="http://schemas.microsoft.com/office/powerpoint/2010/main" val="573208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8C29AF-CFCF-5BE1-330B-1809B15A7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8773" y="570849"/>
            <a:ext cx="8574453" cy="5716302"/>
          </a:xfrm>
          <a:prstGeom prst="rect">
            <a:avLst/>
          </a:prstGeom>
        </p:spPr>
      </p:pic>
      <p:sp>
        <p:nvSpPr>
          <p:cNvPr id="4" name="TextBox 3">
            <a:extLst>
              <a:ext uri="{FF2B5EF4-FFF2-40B4-BE49-F238E27FC236}">
                <a16:creationId xmlns:a16="http://schemas.microsoft.com/office/drawing/2014/main" id="{F75356B0-BBAB-4384-D57C-02D672EC50C5}"/>
              </a:ext>
            </a:extLst>
          </p:cNvPr>
          <p:cNvSpPr txBox="1"/>
          <p:nvPr/>
        </p:nvSpPr>
        <p:spPr>
          <a:xfrm>
            <a:off x="4567765" y="6358466"/>
            <a:ext cx="3056467" cy="307777"/>
          </a:xfrm>
          <a:prstGeom prst="rect">
            <a:avLst/>
          </a:prstGeom>
          <a:noFill/>
        </p:spPr>
        <p:txBody>
          <a:bodyPr wrap="square" rtlCol="0">
            <a:spAutoFit/>
          </a:bodyPr>
          <a:lstStyle/>
          <a:p>
            <a:r>
              <a:rPr lang="en-US" sz="1400" dirty="0"/>
              <a:t>Mount Rushmore, South Dakota, 1969</a:t>
            </a:r>
          </a:p>
        </p:txBody>
      </p:sp>
    </p:spTree>
    <p:extLst>
      <p:ext uri="{BB962C8B-B14F-4D97-AF65-F5344CB8AC3E}">
        <p14:creationId xmlns:p14="http://schemas.microsoft.com/office/powerpoint/2010/main" val="4187972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B7DB14-E12C-CCCC-D0F8-09269126868D}"/>
              </a:ext>
            </a:extLst>
          </p:cNvPr>
          <p:cNvSpPr txBox="1"/>
          <p:nvPr/>
        </p:nvSpPr>
        <p:spPr>
          <a:xfrm>
            <a:off x="5435600" y="2794000"/>
            <a:ext cx="473206" cy="646331"/>
          </a:xfrm>
          <a:prstGeom prst="rect">
            <a:avLst/>
          </a:prstGeom>
          <a:noFill/>
        </p:spPr>
        <p:txBody>
          <a:bodyPr wrap="none" rtlCol="0">
            <a:spAutoFit/>
          </a:bodyPr>
          <a:lstStyle/>
          <a:p>
            <a:endParaRPr lang="en-US" dirty="0"/>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0F5575E7-9545-5667-D3B6-CBA2139AA55F}"/>
              </a:ext>
            </a:extLst>
          </p:cNvPr>
          <p:cNvSpPr txBox="1"/>
          <p:nvPr/>
        </p:nvSpPr>
        <p:spPr>
          <a:xfrm>
            <a:off x="431800" y="237066"/>
            <a:ext cx="11429999" cy="4154984"/>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BIOGRAPHICAL LANDMARKS</a:t>
            </a:r>
          </a:p>
          <a:p>
            <a:pPr algn="ct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Born to Kaari Nurmi and Fritz (Fred) Friedlander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Studied at Art Center College of Design – Pasadena CA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Moved to NYC in 1956.  Photographed jazz musicians for record albums.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Married Maria in 1958 (subject of many portraits).  Daughter Anna married to photographer Thomas Roma; son Eric is cellist and composer.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Influenced by Eugene Atget, Robert Frank, and Walker Evans.  Regarded as Atget’s heir.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Awarded Guggenheim Fellowship in .in 1962 and 1977.</a:t>
            </a: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First solo show International Museum of Photography at George Eastman House 1963.</a:t>
            </a: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Key figure of </a:t>
            </a:r>
            <a:r>
              <a:rPr lang="en-US" b="1" i="1" dirty="0">
                <a:latin typeface="Arial" panose="020B0604020202020204" pitchFamily="34" charset="0"/>
                <a:cs typeface="Arial" panose="020B0604020202020204" pitchFamily="34" charset="0"/>
              </a:rPr>
              <a:t>New Documents</a:t>
            </a:r>
            <a:r>
              <a:rPr lang="en-US" b="1" dirty="0">
                <a:latin typeface="Arial" panose="020B0604020202020204" pitchFamily="34" charset="0"/>
                <a:cs typeface="Arial" panose="020B0604020202020204" pitchFamily="34" charset="0"/>
              </a:rPr>
              <a:t> show at MOMA in 1967 with Winogrand and Arbus.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1990:  MacArthur Fellowship</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2005: Major retrospective of 400 photographs at MOMA.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Photographed Frederick Law Olmstead’s parks over 20-year period.</a:t>
            </a:r>
          </a:p>
        </p:txBody>
      </p:sp>
      <p:pic>
        <p:nvPicPr>
          <p:cNvPr id="7" name="Picture 6">
            <a:extLst>
              <a:ext uri="{FF2B5EF4-FFF2-40B4-BE49-F238E27FC236}">
                <a16:creationId xmlns:a16="http://schemas.microsoft.com/office/drawing/2014/main" id="{E04625B6-FBC8-2136-5C76-F80469BEF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9399" y="4392050"/>
            <a:ext cx="3488268" cy="2343680"/>
          </a:xfrm>
          <a:prstGeom prst="rect">
            <a:avLst/>
          </a:prstGeom>
        </p:spPr>
      </p:pic>
    </p:spTree>
    <p:extLst>
      <p:ext uri="{BB962C8B-B14F-4D97-AF65-F5344CB8AC3E}">
        <p14:creationId xmlns:p14="http://schemas.microsoft.com/office/powerpoint/2010/main" val="808449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8CBAEC-8653-67E0-B48B-751374684D36}"/>
              </a:ext>
            </a:extLst>
          </p:cNvPr>
          <p:cNvSpPr txBox="1"/>
          <p:nvPr/>
        </p:nvSpPr>
        <p:spPr>
          <a:xfrm>
            <a:off x="381000" y="211667"/>
            <a:ext cx="11641667" cy="6186309"/>
          </a:xfrm>
          <a:prstGeom prst="rect">
            <a:avLst/>
          </a:prstGeom>
          <a:noFill/>
        </p:spPr>
        <p:txBody>
          <a:bodyPr wrap="square" rtlCol="0">
            <a:spAutoFit/>
          </a:bodyPr>
          <a:lstStyle/>
          <a:p>
            <a:r>
              <a:rPr lang="en-US" b="1" dirty="0"/>
              <a:t>Solo exhibitions</a:t>
            </a:r>
          </a:p>
          <a:p>
            <a:r>
              <a:rPr lang="en-US" dirty="0"/>
              <a:t>1963: George Eastman House, curated by Nathan Lyons. Friedlander's first solo exhibition.</a:t>
            </a:r>
          </a:p>
          <a:p>
            <a:r>
              <a:rPr lang="en-US" dirty="0"/>
              <a:t>1986: Cherry Blossom Time in Japan, </a:t>
            </a:r>
            <a:r>
              <a:rPr lang="en-US" b="1" dirty="0"/>
              <a:t>Laurence Miller Gallery</a:t>
            </a:r>
            <a:r>
              <a:rPr lang="en-US" dirty="0"/>
              <a:t>, New York</a:t>
            </a:r>
          </a:p>
          <a:p>
            <a:r>
              <a:rPr lang="en-US" dirty="0"/>
              <a:t>1989: Like a One-Eyed Cat: Photographs by Lee Friedlander 1956–1987, Laurence Miller Gallery, New York</a:t>
            </a:r>
          </a:p>
          <a:p>
            <a:r>
              <a:rPr lang="en-US" dirty="0"/>
              <a:t>1991: Lee Friedlander: A Selection of Nudes, Laurence Miller Gallery, New York</a:t>
            </a:r>
          </a:p>
          <a:p>
            <a:r>
              <a:rPr lang="en-US" dirty="0"/>
              <a:t>1991: Lee Friedlander: Work in Progress/Sonora Desert, Laurence Miller Gallery, New York</a:t>
            </a:r>
          </a:p>
          <a:p>
            <a:r>
              <a:rPr lang="en-US" dirty="0"/>
              <a:t>1993: Letters from the People: Photographs by Lee Friedlander, Canadian Centre for Architecture, Montreal.</a:t>
            </a:r>
          </a:p>
          <a:p>
            <a:r>
              <a:rPr lang="en-US" dirty="0"/>
              <a:t>2005: Friedlander, Museum of Modern Art, New York</a:t>
            </a:r>
          </a:p>
          <a:p>
            <a:r>
              <a:rPr lang="en-US" dirty="0"/>
              <a:t>2008: Friedlander, San Francisco Museum of Modern Art, San Francisco.</a:t>
            </a:r>
          </a:p>
          <a:p>
            <a:r>
              <a:rPr lang="en-US" dirty="0"/>
              <a:t>2008: America by Car, </a:t>
            </a:r>
            <a:r>
              <a:rPr lang="en-US" b="1" dirty="0"/>
              <a:t>Fraenkel Gallery</a:t>
            </a:r>
            <a:r>
              <a:rPr lang="en-US" dirty="0"/>
              <a:t>, San Francisco.</a:t>
            </a:r>
          </a:p>
          <a:p>
            <a:r>
              <a:rPr lang="en-US" dirty="0"/>
              <a:t>2008: Lee Friedlander: A Ramble in Olmsted Parks, Metropolitan Museum of Art, New York</a:t>
            </a:r>
          </a:p>
          <a:p>
            <a:r>
              <a:rPr lang="en-US" dirty="0"/>
              <a:t>2010: America by Car, Whitney Museum of , Madrid Art, New York</a:t>
            </a:r>
          </a:p>
          <a:p>
            <a:r>
              <a:rPr lang="en-US" dirty="0"/>
              <a:t>2017: Lee Friedlander in Louisiana, New Orleans Museum of Art, New Orleans, LA.</a:t>
            </a:r>
          </a:p>
          <a:p>
            <a:r>
              <a:rPr lang="en-US" dirty="0"/>
              <a:t>2018: Lee Friedlander: American Musicians, New Orleans Museum of Art, New Orleans, LA</a:t>
            </a:r>
          </a:p>
          <a:p>
            <a:r>
              <a:rPr lang="en-US" dirty="0"/>
              <a:t>2018: Maria, Deborah Bell Photographs, New York</a:t>
            </a:r>
          </a:p>
          <a:p>
            <a:r>
              <a:rPr lang="en-US" dirty="0"/>
              <a:t>2018: Signs, Fraenkel Gallery, San Francisco</a:t>
            </a:r>
          </a:p>
          <a:p>
            <a:r>
              <a:rPr lang="en-US" dirty="0"/>
              <a:t>2022: Christmas, Deborah Bell Photographs, New York</a:t>
            </a:r>
          </a:p>
          <a:p>
            <a:r>
              <a:rPr lang="en-US" dirty="0"/>
              <a:t>2022: American Musicians at Luhring Augustine, New York</a:t>
            </a:r>
          </a:p>
          <a:p>
            <a:r>
              <a:rPr lang="en-US" dirty="0"/>
              <a:t>2021-2022: Lee Miller/Lee Friedlander Retrospectives, C/O Berlin</a:t>
            </a:r>
          </a:p>
          <a:p>
            <a:r>
              <a:rPr lang="en-US" dirty="0"/>
              <a:t>2020-2022: Retrospective at Fundación MAPFRE, Madrid and Barcelona</a:t>
            </a:r>
          </a:p>
          <a:p>
            <a:r>
              <a:rPr lang="en-US" dirty="0"/>
              <a:t>2023-2024: Lee Friedlander Framed by Joel Coen, Fraenkel Gallery, San Francisco, Luhring Augustine, New York, LUMA Arles, France</a:t>
            </a:r>
          </a:p>
        </p:txBody>
      </p:sp>
    </p:spTree>
    <p:extLst>
      <p:ext uri="{BB962C8B-B14F-4D97-AF65-F5344CB8AC3E}">
        <p14:creationId xmlns:p14="http://schemas.microsoft.com/office/powerpoint/2010/main" val="800714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835010-3C78-679C-0855-7879BA77A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862" y="0"/>
            <a:ext cx="5248275" cy="6858000"/>
          </a:xfrm>
          <a:prstGeom prst="rect">
            <a:avLst/>
          </a:prstGeom>
        </p:spPr>
      </p:pic>
      <p:sp>
        <p:nvSpPr>
          <p:cNvPr id="4" name="TextBox 3">
            <a:extLst>
              <a:ext uri="{FF2B5EF4-FFF2-40B4-BE49-F238E27FC236}">
                <a16:creationId xmlns:a16="http://schemas.microsoft.com/office/drawing/2014/main" id="{D0970E90-8200-0972-A9F2-78C39B740EE7}"/>
              </a:ext>
            </a:extLst>
          </p:cNvPr>
          <p:cNvSpPr txBox="1"/>
          <p:nvPr/>
        </p:nvSpPr>
        <p:spPr>
          <a:xfrm>
            <a:off x="236483" y="236483"/>
            <a:ext cx="2585545" cy="1477328"/>
          </a:xfrm>
          <a:prstGeom prst="rect">
            <a:avLst/>
          </a:prstGeom>
          <a:noFill/>
        </p:spPr>
        <p:txBody>
          <a:bodyPr wrap="square" rtlCol="0">
            <a:spAutoFit/>
          </a:bodyPr>
          <a:lstStyle/>
          <a:p>
            <a:pPr algn="ctr"/>
            <a:r>
              <a:rPr lang="en-US" dirty="0"/>
              <a:t> Friedlander First Fifty, The Complete Collection, Limited Edition (with Gelatin Silver Print) [SIGNED]</a:t>
            </a:r>
          </a:p>
        </p:txBody>
      </p:sp>
      <p:sp>
        <p:nvSpPr>
          <p:cNvPr id="5" name="TextBox 4">
            <a:extLst>
              <a:ext uri="{FF2B5EF4-FFF2-40B4-BE49-F238E27FC236}">
                <a16:creationId xmlns:a16="http://schemas.microsoft.com/office/drawing/2014/main" id="{AE36898B-1C68-3B5E-662D-B87A94A8BD21}"/>
              </a:ext>
            </a:extLst>
          </p:cNvPr>
          <p:cNvSpPr txBox="1"/>
          <p:nvPr/>
        </p:nvSpPr>
        <p:spPr>
          <a:xfrm>
            <a:off x="9159766" y="513482"/>
            <a:ext cx="3032234" cy="1200329"/>
          </a:xfrm>
          <a:prstGeom prst="rect">
            <a:avLst/>
          </a:prstGeom>
          <a:noFill/>
        </p:spPr>
        <p:txBody>
          <a:bodyPr wrap="square" rtlCol="0">
            <a:spAutoFit/>
          </a:bodyPr>
          <a:lstStyle/>
          <a:p>
            <a:pPr fontAlgn="base"/>
            <a:r>
              <a:rPr lang="en-US" b="1" dirty="0"/>
              <a:t>Used - Hardcover</a:t>
            </a:r>
          </a:p>
          <a:p>
            <a:pPr fontAlgn="base"/>
            <a:r>
              <a:rPr lang="en-US" dirty="0"/>
              <a:t>Condition: Used - As new</a:t>
            </a:r>
          </a:p>
          <a:p>
            <a:pPr fontAlgn="base"/>
            <a:r>
              <a:rPr lang="en-US" b="1" dirty="0"/>
              <a:t>US$ 20,000.00</a:t>
            </a:r>
          </a:p>
          <a:p>
            <a:pPr fontAlgn="base"/>
            <a:endParaRPr lang="en-US" dirty="0"/>
          </a:p>
        </p:txBody>
      </p:sp>
    </p:spTree>
    <p:extLst>
      <p:ext uri="{BB962C8B-B14F-4D97-AF65-F5344CB8AC3E}">
        <p14:creationId xmlns:p14="http://schemas.microsoft.com/office/powerpoint/2010/main" val="349697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495E65-7898-C729-C388-0FB6E135C093}"/>
              </a:ext>
            </a:extLst>
          </p:cNvPr>
          <p:cNvSpPr txBox="1"/>
          <p:nvPr/>
        </p:nvSpPr>
        <p:spPr>
          <a:xfrm>
            <a:off x="465667" y="186267"/>
            <a:ext cx="11489266" cy="5632311"/>
          </a:xfrm>
          <a:prstGeom prst="rect">
            <a:avLst/>
          </a:prstGeom>
          <a:noFill/>
        </p:spPr>
        <p:txBody>
          <a:bodyPr wrap="square" rtlCol="0">
            <a:spAutoFit/>
          </a:bodyPr>
          <a:lstStyle/>
          <a:p>
            <a:pPr algn="ctr"/>
            <a:r>
              <a:rPr lang="en-US" sz="2400" dirty="0"/>
              <a:t>BEFORE YOU ASK…</a:t>
            </a:r>
          </a:p>
          <a:p>
            <a:pPr algn="ctr"/>
            <a:endParaRPr lang="en-US" sz="2400" dirty="0"/>
          </a:p>
          <a:p>
            <a:pPr algn="ctr"/>
            <a:r>
              <a:rPr lang="en-US" sz="2400" dirty="0"/>
              <a:t>Q: What camera does Lee Friedlander use?</a:t>
            </a:r>
          </a:p>
          <a:p>
            <a:pPr algn="ctr"/>
            <a:r>
              <a:rPr lang="en-US" sz="2400" dirty="0"/>
              <a:t>A: Leica M 35mm rangefinder with 28mm or 35mm lenses.</a:t>
            </a:r>
          </a:p>
          <a:p>
            <a:pPr algn="ctr"/>
            <a:r>
              <a:rPr lang="en-US" sz="2400" dirty="0"/>
              <a:t>Some later work with </a:t>
            </a:r>
            <a:r>
              <a:rPr lang="en-US" sz="2400" dirty="0" err="1"/>
              <a:t>Hassleblad</a:t>
            </a:r>
            <a:r>
              <a:rPr lang="en-US" sz="2400" dirty="0"/>
              <a:t> Super Wide C (SWC) with fixed 38mm </a:t>
            </a:r>
            <a:r>
              <a:rPr lang="en-US" sz="2400" dirty="0" err="1"/>
              <a:t>Biogon</a:t>
            </a:r>
            <a:r>
              <a:rPr lang="en-US" sz="2400" dirty="0"/>
              <a:t> lens.</a:t>
            </a:r>
          </a:p>
          <a:p>
            <a:pPr algn="ctr"/>
            <a:endParaRPr lang="en-US" sz="2400" dirty="0"/>
          </a:p>
          <a:p>
            <a:pPr algn="ctr"/>
            <a:endParaRPr lang="en-US" sz="2400" dirty="0"/>
          </a:p>
          <a:p>
            <a:pPr algn="ctr"/>
            <a:endParaRPr lang="en-US" sz="2400" dirty="0"/>
          </a:p>
          <a:p>
            <a:pPr algn="ctr"/>
            <a:endParaRPr lang="en-US" sz="2400" dirty="0"/>
          </a:p>
          <a:p>
            <a:pPr algn="ctr"/>
            <a:endParaRPr lang="en-US" sz="2400" dirty="0"/>
          </a:p>
          <a:p>
            <a:pPr algn="ctr"/>
            <a:endParaRPr lang="en-US" sz="2400" dirty="0"/>
          </a:p>
          <a:p>
            <a:pPr algn="ctr"/>
            <a:r>
              <a:rPr lang="en-US" sz="2400" dirty="0"/>
              <a:t>Q: Does he do his own darkroom work?</a:t>
            </a:r>
          </a:p>
          <a:p>
            <a:pPr algn="ctr"/>
            <a:r>
              <a:rPr lang="en-US" sz="2400" dirty="0"/>
              <a:t>A: (As of 2023), he does his own darkroom work in the basement of his home at 52 South Country Road in New City, New York.</a:t>
            </a:r>
          </a:p>
          <a:p>
            <a:pPr algn="ctr"/>
            <a:endParaRPr lang="en-US" sz="2400" dirty="0"/>
          </a:p>
        </p:txBody>
      </p:sp>
      <p:pic>
        <p:nvPicPr>
          <p:cNvPr id="4" name="Picture 3">
            <a:extLst>
              <a:ext uri="{FF2B5EF4-FFF2-40B4-BE49-F238E27FC236}">
                <a16:creationId xmlns:a16="http://schemas.microsoft.com/office/drawing/2014/main" id="{C69A74B4-08D8-02B0-6C99-67A72FCC6B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5067" y="2119689"/>
            <a:ext cx="2404534" cy="1771956"/>
          </a:xfrm>
          <a:prstGeom prst="rect">
            <a:avLst/>
          </a:prstGeom>
        </p:spPr>
      </p:pic>
      <p:pic>
        <p:nvPicPr>
          <p:cNvPr id="6" name="Picture 5">
            <a:extLst>
              <a:ext uri="{FF2B5EF4-FFF2-40B4-BE49-F238E27FC236}">
                <a16:creationId xmlns:a16="http://schemas.microsoft.com/office/drawing/2014/main" id="{CEA9C069-6610-1860-C930-5D0A59110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300" y="2119689"/>
            <a:ext cx="2556934" cy="1707010"/>
          </a:xfrm>
          <a:prstGeom prst="rect">
            <a:avLst/>
          </a:prstGeom>
        </p:spPr>
      </p:pic>
    </p:spTree>
    <p:extLst>
      <p:ext uri="{BB962C8B-B14F-4D97-AF65-F5344CB8AC3E}">
        <p14:creationId xmlns:p14="http://schemas.microsoft.com/office/powerpoint/2010/main" val="3864549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9286A-213C-D8E2-818E-1C84E70F524D}"/>
              </a:ext>
            </a:extLst>
          </p:cNvPr>
          <p:cNvSpPr>
            <a:spLocks noGrp="1"/>
          </p:cNvSpPr>
          <p:nvPr>
            <p:ph type="title"/>
          </p:nvPr>
        </p:nvSpPr>
        <p:spPr/>
        <p:txBody>
          <a:bodyPr>
            <a:normAutofit/>
          </a:bodyPr>
          <a:lstStyle/>
          <a:p>
            <a:pPr algn="ctr"/>
            <a:r>
              <a:rPr lang="en-US" sz="1800" dirty="0"/>
              <a:t>Albuquerque, New Mexico,1975</a:t>
            </a:r>
            <a:br>
              <a:rPr lang="en-US" sz="1800" dirty="0"/>
            </a:br>
            <a:br>
              <a:rPr lang="en-US" sz="1800" dirty="0"/>
            </a:br>
            <a:r>
              <a:rPr lang="en-US" sz="1800" dirty="0"/>
              <a:t>VERTICALS</a:t>
            </a:r>
          </a:p>
        </p:txBody>
      </p:sp>
      <p:pic>
        <p:nvPicPr>
          <p:cNvPr id="6" name="Content Placeholder 5">
            <a:extLst>
              <a:ext uri="{FF2B5EF4-FFF2-40B4-BE49-F238E27FC236}">
                <a16:creationId xmlns:a16="http://schemas.microsoft.com/office/drawing/2014/main" id="{0D4F4ABE-DBAC-7AFD-59FA-8FE6CA785E1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91067" y="365125"/>
            <a:ext cx="3866641" cy="5787216"/>
          </a:xfrm>
          <a:prstGeom prst="rect">
            <a:avLst/>
          </a:prstGeom>
        </p:spPr>
      </p:pic>
      <p:pic>
        <p:nvPicPr>
          <p:cNvPr id="8" name="Content Placeholder 7">
            <a:extLst>
              <a:ext uri="{FF2B5EF4-FFF2-40B4-BE49-F238E27FC236}">
                <a16:creationId xmlns:a16="http://schemas.microsoft.com/office/drawing/2014/main" id="{8E567755-B7CB-EBA5-2BAD-C7A182CAF16F}"/>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553200" y="2292510"/>
            <a:ext cx="4800600" cy="3166275"/>
          </a:xfrm>
          <a:prstGeom prst="rect">
            <a:avLst/>
          </a:prstGeom>
        </p:spPr>
      </p:pic>
      <p:sp>
        <p:nvSpPr>
          <p:cNvPr id="4" name="TextBox 3">
            <a:extLst>
              <a:ext uri="{FF2B5EF4-FFF2-40B4-BE49-F238E27FC236}">
                <a16:creationId xmlns:a16="http://schemas.microsoft.com/office/drawing/2014/main" id="{BA769D04-E97F-B583-4E74-F0575F189A02}"/>
              </a:ext>
            </a:extLst>
          </p:cNvPr>
          <p:cNvSpPr txBox="1"/>
          <p:nvPr/>
        </p:nvSpPr>
        <p:spPr>
          <a:xfrm flipH="1">
            <a:off x="8673332" y="1622267"/>
            <a:ext cx="560335" cy="369332"/>
          </a:xfrm>
          <a:prstGeom prst="rect">
            <a:avLst/>
          </a:prstGeom>
          <a:noFill/>
        </p:spPr>
        <p:txBody>
          <a:bodyPr wrap="square" rtlCol="0">
            <a:spAutoFit/>
          </a:bodyPr>
          <a:lstStyle/>
          <a:p>
            <a:r>
              <a:rPr lang="en-US" dirty="0"/>
              <a:t>me</a:t>
            </a:r>
          </a:p>
        </p:txBody>
      </p:sp>
    </p:spTree>
    <p:extLst>
      <p:ext uri="{BB962C8B-B14F-4D97-AF65-F5344CB8AC3E}">
        <p14:creationId xmlns:p14="http://schemas.microsoft.com/office/powerpoint/2010/main" val="2084754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A2282-7743-9341-3B72-316D30C1B8E4}"/>
              </a:ext>
            </a:extLst>
          </p:cNvPr>
          <p:cNvSpPr>
            <a:spLocks noGrp="1"/>
          </p:cNvSpPr>
          <p:nvPr>
            <p:ph type="title"/>
          </p:nvPr>
        </p:nvSpPr>
        <p:spPr>
          <a:xfrm>
            <a:off x="838200" y="373592"/>
            <a:ext cx="10515600" cy="1325563"/>
          </a:xfrm>
        </p:spPr>
        <p:txBody>
          <a:bodyPr>
            <a:normAutofit/>
          </a:bodyPr>
          <a:lstStyle/>
          <a:p>
            <a:r>
              <a:rPr lang="en-US" sz="1800" dirty="0"/>
              <a:t>Newark, N. J., 1962</a:t>
            </a:r>
          </a:p>
        </p:txBody>
      </p:sp>
      <p:pic>
        <p:nvPicPr>
          <p:cNvPr id="6" name="Content Placeholder 5">
            <a:extLst>
              <a:ext uri="{FF2B5EF4-FFF2-40B4-BE49-F238E27FC236}">
                <a16:creationId xmlns:a16="http://schemas.microsoft.com/office/drawing/2014/main" id="{9CD03720-4608-844D-5F99-F5140FA300E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87867" y="1497624"/>
            <a:ext cx="6076810" cy="4005709"/>
          </a:xfrm>
          <a:prstGeom prst="rect">
            <a:avLst/>
          </a:prstGeom>
        </p:spPr>
      </p:pic>
      <p:pic>
        <p:nvPicPr>
          <p:cNvPr id="8" name="Content Placeholder 7">
            <a:extLst>
              <a:ext uri="{FF2B5EF4-FFF2-40B4-BE49-F238E27FC236}">
                <a16:creationId xmlns:a16="http://schemas.microsoft.com/office/drawing/2014/main" id="{A656F701-57ED-1827-4582-9C608E7B85A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15010" y="1531492"/>
            <a:ext cx="4631267" cy="3386999"/>
          </a:xfrm>
          <a:prstGeom prst="rect">
            <a:avLst/>
          </a:prstGeom>
        </p:spPr>
      </p:pic>
      <p:sp>
        <p:nvSpPr>
          <p:cNvPr id="4" name="TextBox 3">
            <a:extLst>
              <a:ext uri="{FF2B5EF4-FFF2-40B4-BE49-F238E27FC236}">
                <a16:creationId xmlns:a16="http://schemas.microsoft.com/office/drawing/2014/main" id="{5C0C6E43-5920-1FE8-ABA6-3534B08712A5}"/>
              </a:ext>
            </a:extLst>
          </p:cNvPr>
          <p:cNvSpPr txBox="1"/>
          <p:nvPr/>
        </p:nvSpPr>
        <p:spPr>
          <a:xfrm>
            <a:off x="9031676" y="1143001"/>
            <a:ext cx="397933" cy="276999"/>
          </a:xfrm>
          <a:prstGeom prst="rect">
            <a:avLst/>
          </a:prstGeom>
          <a:noFill/>
        </p:spPr>
        <p:txBody>
          <a:bodyPr wrap="square" rtlCol="0">
            <a:spAutoFit/>
          </a:bodyPr>
          <a:lstStyle/>
          <a:p>
            <a:r>
              <a:rPr lang="en-US" sz="1200" dirty="0"/>
              <a:t>me</a:t>
            </a:r>
          </a:p>
        </p:txBody>
      </p:sp>
    </p:spTree>
    <p:extLst>
      <p:ext uri="{BB962C8B-B14F-4D97-AF65-F5344CB8AC3E}">
        <p14:creationId xmlns:p14="http://schemas.microsoft.com/office/powerpoint/2010/main" val="446072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DDDD-B8AA-BDA5-CE0D-FBD97CBC4288}"/>
              </a:ext>
            </a:extLst>
          </p:cNvPr>
          <p:cNvSpPr>
            <a:spLocks noGrp="1"/>
          </p:cNvSpPr>
          <p:nvPr>
            <p:ph type="title"/>
          </p:nvPr>
        </p:nvSpPr>
        <p:spPr>
          <a:xfrm>
            <a:off x="838200" y="468772"/>
            <a:ext cx="10515600" cy="1325563"/>
          </a:xfrm>
        </p:spPr>
        <p:txBody>
          <a:bodyPr>
            <a:normAutofit/>
          </a:bodyPr>
          <a:lstStyle/>
          <a:p>
            <a:pPr algn="ctr"/>
            <a:r>
              <a:rPr lang="en-US" sz="1800" dirty="0"/>
              <a:t>New York City, 2013</a:t>
            </a:r>
            <a:br>
              <a:rPr lang="en-US" sz="1800" dirty="0"/>
            </a:br>
            <a:r>
              <a:rPr lang="en-US" sz="1800" dirty="0"/>
              <a:t>SIGNS</a:t>
            </a:r>
          </a:p>
        </p:txBody>
      </p:sp>
      <p:pic>
        <p:nvPicPr>
          <p:cNvPr id="6" name="Content Placeholder 5">
            <a:extLst>
              <a:ext uri="{FF2B5EF4-FFF2-40B4-BE49-F238E27FC236}">
                <a16:creationId xmlns:a16="http://schemas.microsoft.com/office/drawing/2014/main" id="{D9015579-43D6-D5BC-B23D-CF93BCCDBB1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1217" y="1820898"/>
            <a:ext cx="6448041" cy="4268603"/>
          </a:xfrm>
          <a:prstGeom prst="rect">
            <a:avLst/>
          </a:prstGeom>
        </p:spPr>
      </p:pic>
      <p:pic>
        <p:nvPicPr>
          <p:cNvPr id="8" name="Content Placeholder 7">
            <a:extLst>
              <a:ext uri="{FF2B5EF4-FFF2-40B4-BE49-F238E27FC236}">
                <a16:creationId xmlns:a16="http://schemas.microsoft.com/office/drawing/2014/main" id="{6C8EC43F-82C9-73B0-474F-3296DBD6264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30532" y="2286184"/>
            <a:ext cx="4241801" cy="2675874"/>
          </a:xfrm>
          <a:prstGeom prst="rect">
            <a:avLst/>
          </a:prstGeom>
        </p:spPr>
      </p:pic>
      <p:sp>
        <p:nvSpPr>
          <p:cNvPr id="3" name="TextBox 2">
            <a:extLst>
              <a:ext uri="{FF2B5EF4-FFF2-40B4-BE49-F238E27FC236}">
                <a16:creationId xmlns:a16="http://schemas.microsoft.com/office/drawing/2014/main" id="{52DB32D9-9DE7-6D0E-EF47-733972EAFABB}"/>
              </a:ext>
            </a:extLst>
          </p:cNvPr>
          <p:cNvSpPr txBox="1"/>
          <p:nvPr/>
        </p:nvSpPr>
        <p:spPr>
          <a:xfrm>
            <a:off x="9152465" y="1901760"/>
            <a:ext cx="397934" cy="276999"/>
          </a:xfrm>
          <a:prstGeom prst="rect">
            <a:avLst/>
          </a:prstGeom>
          <a:noFill/>
        </p:spPr>
        <p:txBody>
          <a:bodyPr wrap="square" rtlCol="0">
            <a:spAutoFit/>
          </a:bodyPr>
          <a:lstStyle/>
          <a:p>
            <a:r>
              <a:rPr lang="en-US" sz="1200" dirty="0"/>
              <a:t>me</a:t>
            </a:r>
          </a:p>
        </p:txBody>
      </p:sp>
    </p:spTree>
    <p:extLst>
      <p:ext uri="{BB962C8B-B14F-4D97-AF65-F5344CB8AC3E}">
        <p14:creationId xmlns:p14="http://schemas.microsoft.com/office/powerpoint/2010/main" val="624903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TotalTime>
  <Words>1106</Words>
  <Application>Microsoft Office PowerPoint</Application>
  <PresentationFormat>Widescreen</PresentationFormat>
  <Paragraphs>111</Paragraphs>
  <Slides>27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Britannic Bold</vt:lpstr>
      <vt:lpstr>Calibri</vt:lpstr>
      <vt:lpstr>Calibri Light</vt:lpstr>
      <vt:lpstr>Rockwell Extra Bold</vt:lpstr>
      <vt:lpstr>Office Theme</vt:lpstr>
      <vt:lpstr>PowerPoint Presentation</vt:lpstr>
      <vt:lpstr>PowerPoint Presentation</vt:lpstr>
      <vt:lpstr>PowerPoint Presentation</vt:lpstr>
      <vt:lpstr>PowerPoint Presentation</vt:lpstr>
      <vt:lpstr>PowerPoint Presentation</vt:lpstr>
      <vt:lpstr>PowerPoint Presentation</vt:lpstr>
      <vt:lpstr>Albuquerque, New Mexico,1975  VERTICALS</vt:lpstr>
      <vt:lpstr>Newark, N. J., 1962</vt:lpstr>
      <vt:lpstr>New York City, 2013 SIGNS</vt:lpstr>
      <vt:lpstr>Florida, 1962 Little Screens</vt:lpstr>
      <vt:lpstr>Mirrors and Reflections</vt:lpstr>
      <vt:lpstr>Shadows</vt:lpstr>
      <vt:lpstr>PowerPoint Presentation</vt:lpstr>
      <vt:lpstr>Landscapes</vt:lpstr>
      <vt:lpstr>Mannequin</vt:lpstr>
      <vt:lpstr>PowerPoint Presentation</vt:lpstr>
      <vt:lpstr>PowerPoint Presentation</vt:lpstr>
      <vt:lpstr>The Dividing Line</vt:lpstr>
      <vt:lpstr>The Dividing Line   Page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Howie Pohl</dc:creator>
  <cp:lastModifiedBy>Howie Pohl</cp:lastModifiedBy>
  <cp:revision>7</cp:revision>
  <dcterms:created xsi:type="dcterms:W3CDTF">2026-06-13T01:39:46Z</dcterms:created>
  <dcterms:modified xsi:type="dcterms:W3CDTF">2026-07-14T16:41:16Z</dcterms:modified>
</cp:coreProperties>
</file>