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CB9D1-EDFF-CB37-48CB-8A935CDC63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Vivian Maier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6F586B-4AC5-7088-E759-53B224D0A4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b="1" dirty="0"/>
              <a:t>Here and Not Here</a:t>
            </a:r>
          </a:p>
          <a:p>
            <a:pPr algn="ctr"/>
            <a:r>
              <a:rPr lang="en-US" b="1" dirty="0"/>
              <a:t>February 1, 1926 – April 21, 2009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C96908-0511-8852-E048-3BA3AC40C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550" y="1228880"/>
            <a:ext cx="3689018" cy="368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21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1C82E4-80D2-897B-91BC-36CF4D127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8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DC420-DE9D-3068-4427-D948FAEE1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19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305CE4-9DF0-BB95-D2BF-6A27EB701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75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0B8614-EE8D-3E21-F708-6C8547A90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803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B715DD-775A-66A9-32BD-FB0D463D1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45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BA055E-932C-F2DA-064A-60A729527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91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948E26-254B-7932-3354-81A1D073D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56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0CCA8C-E566-013A-848D-94332A66A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37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21213E-0502-765A-A30F-5F6DD97DE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14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5C1AF5-6095-FA4A-A3EB-B93592F6B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07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66C124-B96C-DA1D-F364-D87D7E784CAB}"/>
              </a:ext>
            </a:extLst>
          </p:cNvPr>
          <p:cNvSpPr txBox="1"/>
          <p:nvPr/>
        </p:nvSpPr>
        <p:spPr>
          <a:xfrm>
            <a:off x="1" y="506436"/>
            <a:ext cx="12192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FACTS</a:t>
            </a:r>
          </a:p>
          <a:p>
            <a:pPr algn="ctr"/>
            <a:endParaRPr lang="en-US" sz="2400" dirty="0"/>
          </a:p>
          <a:p>
            <a:r>
              <a:rPr lang="en-US" sz="2400" dirty="0"/>
              <a:t>BORN:	February 1, 1926		New York City</a:t>
            </a:r>
          </a:p>
          <a:p>
            <a:r>
              <a:rPr lang="en-US" sz="2400" dirty="0"/>
              <a:t>MOTHER:		Maria </a:t>
            </a:r>
            <a:r>
              <a:rPr lang="en-US" sz="2400" dirty="0" err="1"/>
              <a:t>Jaussard</a:t>
            </a:r>
            <a:r>
              <a:rPr lang="en-US" sz="2400" dirty="0"/>
              <a:t> Justin		FATHER:	Charles (AKA Wilhelm) Maier</a:t>
            </a:r>
          </a:p>
          <a:p>
            <a:r>
              <a:rPr lang="en-US" sz="2400" dirty="0"/>
              <a:t>RESIDENCES: NY, The Bronx, Saint-Julien-</a:t>
            </a:r>
            <a:r>
              <a:rPr lang="en-US" sz="2400" dirty="0" err="1"/>
              <a:t>en</a:t>
            </a:r>
            <a:r>
              <a:rPr lang="en-US" sz="2400" dirty="0"/>
              <a:t>-</a:t>
            </a:r>
            <a:r>
              <a:rPr lang="en-US" sz="2400" dirty="0" err="1"/>
              <a:t>Champsaur</a:t>
            </a:r>
            <a:r>
              <a:rPr lang="en-US" sz="2400" dirty="0"/>
              <a:t>, CHICAGO North Side</a:t>
            </a:r>
          </a:p>
          <a:p>
            <a:endParaRPr lang="en-US" sz="1000" dirty="0"/>
          </a:p>
          <a:p>
            <a:r>
              <a:rPr lang="en-US" sz="2400" dirty="0"/>
              <a:t>OCCUPATION: Nanny and Caregiver</a:t>
            </a:r>
          </a:p>
          <a:p>
            <a:r>
              <a:rPr lang="en-US" sz="2400" dirty="0"/>
              <a:t>1956-72: The Gensburg Family</a:t>
            </a:r>
          </a:p>
          <a:p>
            <a:r>
              <a:rPr lang="en-US" sz="2400" dirty="0"/>
              <a:t>1967-73:	The Raymond Family</a:t>
            </a:r>
          </a:p>
          <a:p>
            <a:endParaRPr lang="en-US" sz="1000" dirty="0"/>
          </a:p>
          <a:p>
            <a:r>
              <a:rPr lang="en-US" sz="2400" dirty="0"/>
              <a:t>1959-60:	Worldwide travels to Southeast Asia, </a:t>
            </a:r>
            <a:r>
              <a:rPr lang="en-US" sz="2400" dirty="0" err="1"/>
              <a:t>Middlle</a:t>
            </a:r>
            <a:r>
              <a:rPr lang="en-US" sz="2400" dirty="0"/>
              <a:t> East, Central and Western Europe</a:t>
            </a:r>
          </a:p>
          <a:p>
            <a:endParaRPr lang="en-US" sz="1000" dirty="0"/>
          </a:p>
          <a:p>
            <a:r>
              <a:rPr lang="en-US" sz="2400" dirty="0"/>
              <a:t>The Maloof Collection: 100,000-150,000 negatives, 3,000 vintage prints, hundreds of rolls of film, 30 home movies, tape interviews, cameras, paperwork etc. etc.</a:t>
            </a:r>
          </a:p>
          <a:p>
            <a:r>
              <a:rPr lang="en-US" sz="2400" dirty="0"/>
              <a:t>Cameras: Kodak Brownie, Rolleiflex 6x6, Leica IIIc, German SLRs</a:t>
            </a:r>
          </a:p>
        </p:txBody>
      </p:sp>
    </p:spTree>
    <p:extLst>
      <p:ext uri="{BB962C8B-B14F-4D97-AF65-F5344CB8AC3E}">
        <p14:creationId xmlns:p14="http://schemas.microsoft.com/office/powerpoint/2010/main" val="960024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44B94B-DEB0-2974-2BB4-3605EA098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04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3BE779-E455-22D3-B22C-67DD6B0B5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21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A787AA-D3E6-6255-2842-9278DFF08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92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28A5E9-EB55-4EB9-8090-D11E4B42B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44" y="0"/>
            <a:ext cx="10074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42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E2ED2C-0D7A-B7C5-FE88-E91EA34B9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44" y="0"/>
            <a:ext cx="10074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81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E8E780-B226-577E-0145-7D745CF95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44" y="0"/>
            <a:ext cx="10074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0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A1E287-6C2D-7D7B-F33C-5592F5D5E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44" y="0"/>
            <a:ext cx="10074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02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23B97C-05EF-C5D3-32A5-885319DF0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7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A5B53B-FCBE-637E-754F-9D042B95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18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B2022F-B894-24A9-953B-EDB8F7867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568" y="205740"/>
            <a:ext cx="6446520" cy="644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0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188573-3E36-64A5-B4DA-CF4721980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5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1003F7-26A8-BE1E-792F-84FC4E493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58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6F789A-E043-98F9-1939-8C08391D9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19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7D9610-BB25-9A6E-3088-EC5B25A86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18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9E4331-59FF-6F5D-4048-EA86C16FC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75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B9D0AA-D4B0-CB2C-48FA-5B6557716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941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74</TotalTime>
  <Words>135</Words>
  <Application>Microsoft Office PowerPoint</Application>
  <PresentationFormat>Widescreen</PresentationFormat>
  <Paragraphs>17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Century Gothic</vt:lpstr>
      <vt:lpstr>Gallery</vt:lpstr>
      <vt:lpstr>Vivian Maier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Vivian Maier</dc:title>
  <dc:creator>Howie Pohl</dc:creator>
  <cp:lastModifiedBy>Howie Pohl</cp:lastModifiedBy>
  <cp:revision>7</cp:revision>
  <dcterms:created xsi:type="dcterms:W3CDTF">2024-11-02T14:53:30Z</dcterms:created>
  <dcterms:modified xsi:type="dcterms:W3CDTF">2024-11-06T16:20:57Z</dcterms:modified>
</cp:coreProperties>
</file>